
<file path=META-INF/manifest.xml><?xml version="1.0" encoding="utf-8"?>
<manifest:manifest xmlns:manifest="urn:oasis:names:tc:opendocument:xmlns:manifest:1.0" xmlns:loext="urn:org:documentfoundation:names:experimental:office:xmlns:loext:1.0" manifest:version="1.3">
  <manifest:file-entry manifest:full-path="/" manifest:version="1.3" manifest:media-type="application/vnd.oasis.opendocument.presentation"/>
  <manifest:file-entry manifest:full-path="Configurations2/" manifest:media-type="application/vnd.sun.xml.ui.configuration"/>
  <manifest:file-entry manifest:full-path="styles.xml" manifest:media-type="text/xml"/>
  <manifest:file-entry manifest:full-path="content.xml" manifest:media-type="text/xml"/>
  <manifest:file-entry manifest:full-path="Pictures/10000001000003200000012D42810872B25174EB.png" manifest:media-type="image/png"/>
  <manifest:file-entry manifest:full-path="Pictures/10000000000009C400000685632C5CC4FB31520D.png" manifest:media-type="image/png"/>
  <manifest:file-entry manifest:full-path="Pictures/10000000000009C400000680DABEAA62AC39A249.png" manifest:media-type="image/png"/>
  <manifest:file-entry manifest:full-path="Pictures/10000000000006E8000009C410BE39C34E4EA675.png" manifest:media-type="image/png"/>
  <manifest:file-entry manifest:full-path="Pictures/10000000000006E8000009C4FC750D0E65F530AB.png" manifest:media-type="image/png"/>
  <manifest:file-entry manifest:full-path="Pictures/10000000000009C40000067E2593D670902D6D75.png" manifest:media-type="image/png"/>
  <manifest:file-entry manifest:full-path="Pictures/10000001000007800000043887331FBB5B08BFAF.png" manifest:media-type="image/png"/>
  <manifest:file-entry manifest:full-path="settings.xml" manifest:media-type="text/xml"/>
  <manifest:file-entry manifest:full-path="Thumbnails/thumbnail.png" manifest:media-type="image/png"/>
  <manifest:file-entry manifest:full-path="meta.xml" manifest:media-type="text/xml"/>
</manifest:manifest>
</file>

<file path=Pictures/10000000000006E8000009C410BE39C34E4EA675.png>
</file>

<file path=Pictures/10000000000006E8000009C4FC750D0E65F530AB.png>
</file>

<file path=Pictures/10000000000009C40000067E2593D670902D6D75.png>
</file>

<file path=Pictures/10000000000009C400000680DABEAA62AC39A249.png>
</file>

<file path=Pictures/10000000000009C400000685632C5CC4FB31520D.png>
</file>

<file path=Pictures/10000001000003200000012D42810872B25174EB.png>
</file>

<file path=Pictures/10000001000007800000043887331FBB5B08BFAF.png>
</file>

<file path=Thumbnails/thumbnail.png>
</file>

<file path=content.xml><?xml version="1.0" encoding="utf-8"?>
<office:document-content xmlns:officeooo="http://openoffice.org/2009/office" xmlns:anim="urn:oasis:names:tc:opendocument:xmlns:animation:1.0" xmlns:smil="urn:oasis:names:tc:opendocument:xmlns:smil-compatible:1.0" xmlns:presentation="urn:oasis:names:tc:opendocument:xmlns:presentation:1.0" xmlns:css3t="http://www.w3.org/TR/css3-text/" xmlns:grddl="http://www.w3.org/2003/g/data-view#" xmlns:xhtml="http://www.w3.org/1999/xhtml" xmlns:formx="urn:openoffice:names:experimental:ooxml-odf-interop:xmlns:form:1.0" xmlns:xsi="http://www.w3.org/2001/XMLSchema-instance" xmlns:rpt="http://openoffice.org/2005/report" xmlns:dc="http://purl.org/dc/elements/1.1/" xmlns:chart="urn:oasis:names:tc:opendocument:xmlns:chart:1.0" xmlns:svg="urn:oasis:names:tc:opendocument:xmlns:svg-compatible:1.0" xmlns:draw="urn:oasis:names:tc:opendocument:xmlns:drawing:1.0" xmlns:text="urn:oasis:names:tc:opendocument:xmlns:text:1.0" xmlns:oooc="http://openoffice.org/2004/calc" xmlns:style="urn:oasis:names:tc:opendocument:xmlns:style:1.0" xmlns:ooow="http://openoffice.org/2004/writer" xmlns:meta="urn:oasis:names:tc:opendocument:xmlns:meta:1.0" xmlns:xlink="http://www.w3.org/1999/xlink" xmlns:fo="urn:oasis:names:tc:opendocument:xmlns:xsl-fo-compatible:1.0" xmlns:ooo="http://openoffice.org/2004/office" xmlns:office="urn:oasis:names:tc:opendocument:xmlns:office:1.0" xmlns:dr3d="urn:oasis:names:tc:opendocument:xmlns:dr3d:1.0" xmlns:table="urn:oasis:names:tc:opendocument:xmlns:table:1.0" xmlns:number="urn:oasis:names:tc:opendocument:xmlns:datastyle:1.0" xmlns:of="urn:oasis:names:tc:opendocument:xmlns:of:1.2" xmlns:calcext="urn:org:documentfoundation:names:experimental:calc:xmlns:calcext:1.0" xmlns:tableooo="http://openoffice.org/2009/table" xmlns:drawooo="http://openoffice.org/2010/draw" xmlns:loext="urn:org:documentfoundation:names:experimental:office:xmlns:loext:1.0" xmlns:dom="http://www.w3.org/2001/xml-events" xmlns:field="urn:openoffice:names:experimental:ooo-ms-interop:xmlns:field:1.0" xmlns:xsd="http://www.w3.org/2001/XMLSchema" xmlns:math="http://www.w3.org/1998/Math/MathML" xmlns:form="urn:oasis:names:tc:opendocument:xmlns:form:1.0" xmlns:script="urn:oasis:names:tc:opendocument:xmlns:script:1.0" xmlns:xforms="http://www.w3.org/2002/xforms" office:version="1.3">
  <office:scripts/>
  <office:font-face-decls>
    <style:font-face style:name="Arial" svg:font-family="Arial"/>
    <style:font-face style:name="Arial Rounded" svg:font-family="'Arial Rounded'"/>
    <style:font-face style:name="Arial Rounded1" svg:font-family="'Arial Rounded'" style:font-pitch="variable"/>
    <style:font-face style:name="Arial1" svg:font-family="Arial" style:font-pitch="variable"/>
    <style:font-face style:name="DejaVu Sans" svg:font-family="'DejaVu Sans'" style:font-pitch="variable"/>
    <style:font-face style:name="DejaVu Sans1" svg:font-family="'DejaVu Sans'" style:font-family-generic="system" style:font-pitch="variable"/>
    <style:font-face style:name="Liberation Sans" svg:font-family="'Liberation Sans'" style:font-family-generic="roman" style:font-pitch="variable"/>
    <style:font-face style:name="Liberation Sans1" svg:font-family="'Liberation Sans'" style:font-pitch="variable"/>
    <style:font-face style:name="Liberation Serif" svg:font-family="'Liberation Serif'" style:font-pitch="variable"/>
    <style:font-face style:name="Liberation Serif1" svg:font-family="'Liberation Serif'" style:font-family-generic="roman" style:font-pitch="variable"/>
    <style:font-face style:name="Linux Libertine G" svg:font-family="'Linux Libertine G'" style:font-family-generic="system" style:font-pitch="variable"/>
    <style:font-face style:name="Linux Libertine G1" svg:font-family="'Linux Libertine G'" style:font-pitch="variable"/>
    <style:font-face style:name="Lohit Devanagari" svg:font-family="'Lohit Devanagari'" style:font-family-generic="system" style:font-pitch="variable"/>
    <style:font-face style:name="Noto Sans" svg:font-family="'Noto Sans'" style:font-family-generic="roman" style:font-pitch="variable"/>
    <style:font-face style:name="Noto Sans CJK SC" svg:font-family="'Noto Sans CJK SC'" style:font-family-generic="system" style:font-pitch="variable"/>
    <style:font-face style:name="Play" svg:font-family="Play" style:font-pitch="variable"/>
    <style:font-face style:name="Play1" svg:font-family="Play"/>
    <style:font-face style:name="Times New Roman" svg:font-family="'Times New Roman'"/>
    <style:font-face style:name="Times New Roman1" svg:font-family="'Times New Roman'" style:font-pitch="variable"/>
  </office:font-face-decls>
  <office:automatic-styles>
    <style:style style:name="dp1" style:family="drawing-page">
      <style:drawing-page-properties presentation:background-visible="true" presentation:background-objects-visible="true" presentation:display-footer="false" presentation:display-page-number="false" presentation:display-date-time="false"/>
    </style:style>
    <style:style style:name="dp2" style:family="drawing-page">
      <style:drawing-page-properties presentation:display-header="false" presentation:display-footer="false" presentation:display-page-number="false" presentation:display-date-time="false"/>
    </style:style>
    <style:style style:name="dp3" style:family="drawing-page">
      <style:drawing-page-properties presentation:transition-speed="slow" presentation:background-visible="true" presentation:background-objects-visible="true" presentation:display-footer="false" presentation:display-page-number="false" presentation:display-date-time="false" smil:type="fade" smil:subtype="crossfade" smil:fadeColor="#000000"/>
    </style:style>
    <style:style style:name="dp4" style:family="drawing-page">
      <style:drawing-page-properties presentation:background-visible="true" presentation:background-objects-visible="true" draw:fill="solid" draw:fill-color="#386a9e" presentation:display-footer="false" presentation:display-page-number="false" presentation:display-date-time="false"/>
    </style:style>
    <style:style style:name="dp5" style:family="drawing-page">
      <style:drawing-page-properties presentation:transition-speed="slow" presentation:background-visible="true" presentation:background-objects-visible="true" draw:fill="solid" draw:fill-color="#386a9e" presentation:display-footer="false" presentation:display-page-number="false" presentation:display-date-time="false" smil:type="fade" smil:subtype="crossfade" smil:fadeColor="#000000"/>
    </style:style>
    <style:style style:name="dp6" style:family="drawing-page">
      <style:drawing-page-properties presentation:transition-speed="fast" presentation:background-visible="true" presentation:background-objects-visible="true" presentation:display-footer="false" presentation:display-page-number="false" presentation:display-date-time="false"/>
    </style:style>
    <style:style style:name="dp7" style:family="drawing-page">
      <style:drawing-page-properties presentation:background-visible="true" presentation:background-objects-visible="true" draw:fill="solid" draw:fill-color="#ffd139" presentation:display-footer="false" presentation:display-page-number="false" presentation:display-date-time="false"/>
    </style:style>
    <style:style style:name="dp8" style:family="drawing-page">
      <style:drawing-page-properties presentation:transition-speed="fast" presentation:background-visible="true" presentation:background-objects-visible="true" draw:fill="solid" draw:fill-color="#ffd139" presentation:display-footer="false" presentation:display-page-number="false" presentation:display-date-time="false" smil:type="fade" smil:subtype="crossfade" smil:fadeColor="#000000"/>
    </style:style>
    <style:style style:name="dp9" style:family="drawing-page">
      <style:drawing-page-properties presentation:transition-speed="fast" presentation:background-visible="true" presentation:background-objects-visible="true" draw:fill="solid" draw:fill-color="#c19f31" presentation:display-footer="false" presentation:display-page-number="false" presentation:display-date-time="false"/>
    </style:style>
    <style:style style:name="dp10" style:family="drawing-page">
      <style:drawing-page-properties presentation:background-visible="true" presentation:background-objects-visible="true" draw:fill="solid" draw:fill-color="#ffffff" presentation:display-footer="false" presentation:display-page-number="false" presentation:display-date-time="false"/>
    </style:style>
    <style:style style:name="gr1" style:family="graphic" style:parent-style-name="Object_20_with_20_no_20_fill_20_and_20_no_20_line">
      <style:graphic-properties draw:stroke="solid" svg:stroke-width="0.026cm" svg:stroke-color="#4472c4" draw:stroke-linejoin="round" draw:fill="none" draw:textarea-vertical-align="top" draw:auto-grow-height="false" fo:padding-top="0.125cm" fo:padding-bottom="0.125cm" fo:padding-left="0.25cm" fo:padding-right="0.25cm" fo:wrap-option="wrap" draw:color-mode="standard" draw:luminance="0%" draw:contrast="0%" draw:gamma="100%" draw:red="0%" draw:green="0%" draw:blue="0%" fo:clip="rect(0cm, 0cm, 0cm, 0cm)" draw:image-opacity="100%" style:mirror="none"/>
    </style:style>
    <style:style style:name="gr2" style:family="graphic" style:parent-style-name="standard">
      <style:graphic-properties draw:stroke="solid" svg:stroke-width="0.159cm" svg:stroke-color="#f6ffd6" draw:stroke-linejoin="miter" draw:fill="none" draw:textarea-vertical-align="middle" draw:auto-grow-height="false" draw:fit-to-size="false" style:shrink-to-fit="false" fo:min-height="0cm" fo:min-width="0cm" fo:padding-top="0.127cm" fo:padding-bottom="0.127cm" fo:padding-left="0.254cm" fo:padding-right="0.254cm" fo:wrap-option="wrap"/>
    </style:style>
    <style:style style:name="gr3" style:family="graphic" style:parent-style-name="standard">
      <style:graphic-properties draw:stroke="none" svg:stroke-width="0cm" draw:fill="solid" draw:fill-color="#f6ffd6" draw:textarea-vertical-align="middle" draw:auto-grow-height="false" draw:fit-to-size="false" style:shrink-to-fit="false" fo:min-height="0cm" fo:min-width="0cm" fo:padding-top="0.127cm" fo:padding-bottom="0.127cm" fo:padding-left="0.254cm" fo:padding-right="0.254cm" fo:wrap-option="wrap"/>
    </style:style>
    <style:style style:name="gr4" style:family="graphic" style:parent-style-name="standard">
      <style:graphic-properties draw:stroke="none" svg:stroke-width="0cm" draw:fill="none" draw:textarea-vertical-align="top" draw:auto-grow-height="true" draw:fit-to-size="false" style:shrink-to-fit="false" fo:min-height="0cm" fo:min-width="0cm" fo:padding-top="0.127cm" fo:padding-bottom="0.127cm" fo:padding-left="0.254cm" fo:padding-right="0.254cm" fo:wrap-option="wrap"/>
      <style:paragraph-properties style:writing-mode="lr-tb"/>
    </style:style>
    <style:style style:name="gr5" style:family="graphic" style:parent-style-name="standard">
      <style:graphic-properties draw:stroke="solid" svg:stroke-width="0.159cm" svg:stroke-color="#f6ffd6" draw:stroke-linejoin="miter" draw:fill="solid" draw:fill-color="#f6ffd6" draw:textarea-vertical-align="middle" draw:auto-grow-height="false" draw:fit-to-size="false" style:shrink-to-fit="false" fo:min-height="0cm" fo:min-width="0cm" fo:padding-top="0.127cm" fo:padding-bottom="0.127cm" fo:padding-left="0.254cm" fo:padding-right="0.254cm" fo:wrap-option="wrap"/>
      <style:paragraph-properties style:writing-mode="lr-tb"/>
    </style:style>
    <style:style style:name="gr6" style:family="graphic">
      <style:graphic-properties style:protect="size"/>
    </style:style>
    <style:style style:name="gr7" style:family="graphic" style:parent-style-name="standard">
      <style:graphic-properties draw:stroke="none" svg:stroke-width="0cm" draw:fill="none" draw:textarea-vertical-align="middle" draw:auto-grow-height="true" draw:fit-to-size="false" style:shrink-to-fit="false" fo:min-height="0cm" fo:min-width="0cm" fo:padding-top="0.127cm" fo:padding-bottom="0.127cm" fo:padding-left="0.254cm" fo:padding-right="0.254cm" fo:wrap-option="wrap"/>
      <style:paragraph-properties style:writing-mode="lr-tb"/>
    </style:style>
    <style:style style:name="gr8" style:family="graphic" style:parent-style-name="standard">
      <style:graphic-properties draw:stroke="solid" svg:stroke-width="0.053cm" svg:stroke-color="#4892dc" draw:stroke-linejoin="miter" draw:fill="solid" draw:fill-color="#4d8fcc" draw:textarea-vertical-align="middle" draw:auto-grow-height="false" draw:fit-to-size="false" style:shrink-to-fit="false" fo:min-height="0cm" fo:min-width="0cm" fo:padding-top="0.127cm" fo:padding-bottom="0.127cm" fo:padding-left="0.254cm" fo:padding-right="0.254cm" fo:wrap-option="wrap"/>
    </style:style>
    <style:style style:name="gr9" style:family="graphic" style:parent-style-name="standard">
      <style:graphic-properties draw:stroke="solid" svg:stroke-width="0.053cm" svg:stroke-color="#386a9e" draw:stroke-linejoin="miter" draw:fill="solid" draw:fill-color="#386a9e" draw:textarea-vertical-align="middle" draw:auto-grow-height="false" draw:fit-to-size="false" style:shrink-to-fit="false" fo:min-height="0cm" fo:min-width="0cm" fo:padding-top="0.127cm" fo:padding-bottom="0.127cm" fo:padding-left="0.254cm" fo:padding-right="0.254cm" fo:wrap-option="wrap"/>
    </style:style>
    <style:style style:name="gr10" style:family="graphic" style:parent-style-name="Object_20_with_20_no_20_fill_20_and_20_no_20_line">
      <style:graphic-properties draw:stroke="none" svg:stroke-width="0cm" draw:fill="none" draw:textarea-vertical-align="top" draw:auto-grow-height="false" fo:padding-top="0.125cm" fo:padding-bottom="0.125cm" fo:padding-left="0.25cm" fo:padding-right="0.25cm" fo:wrap-option="wrap" draw:color-mode="standard" draw:luminance="0%" draw:contrast="0%" draw:gamma="100%" draw:red="0%" draw:green="0%" draw:blue="0%" fo:clip="rect(-0.069cm, 37.659cm, -0.101cm, 8.935cm)" draw:image-opacity="100%" style:mirror="none"/>
    </style:style>
    <style:style style:name="gr11" style:family="graphic" style:parent-style-name="standard">
      <style:graphic-properties draw:stroke="solid" svg:stroke-width="0.053cm" svg:stroke-color="#4892dc" draw:stroke-linejoin="miter" draw:fill="solid" draw:fill-color="#4892dc" draw:textarea-vertical-align="middle" draw:auto-grow-height="false" draw:fit-to-size="false" style:shrink-to-fit="false" fo:min-height="0cm" fo:min-width="0cm" fo:padding-top="0.127cm" fo:padding-bottom="0.127cm" fo:padding-left="0.254cm" fo:padding-right="0.254cm" fo:wrap-option="wrap"/>
    </style:style>
    <style:style style:name="gr12" style:family="graphic" style:parent-style-name="Object_20_with_20_no_20_fill_20_and_20_no_20_line">
      <style:graphic-properties draw:stroke="none" svg:stroke-width="0cm" draw:fill="none" draw:textarea-vertical-align="top" draw:auto-grow-height="false" fo:padding-top="0.125cm" fo:padding-bottom="0.125cm" fo:padding-left="0.25cm" fo:padding-right="0.25cm" fo:wrap-option="wrap" draw:color-mode="standard" draw:luminance="0%" draw:contrast="0%" draw:gamma="100%" draw:red="0%" draw:green="0%" draw:blue="0%" fo:clip="rect(3.861cm, 2.472cm, 26.93cm, 2.472cm)" draw:image-opacity="100%" style:mirror="none"/>
    </style:style>
    <style:style style:name="gr13" style:family="graphic" style:parent-style-name="Object_20_with_20_no_20_fill_20_and_20_no_20_line">
      <style:graphic-properties draw:stroke="none" svg:stroke-width="0cm" draw:fill="none" draw:textarea-vertical-align="top" draw:auto-grow-height="false" fo:padding-top="0.125cm" fo:padding-bottom="0.125cm" fo:padding-left="0.25cm" fo:padding-right="0.25cm" fo:wrap-option="wrap" draw:color-mode="standard" draw:luminance="0%" draw:contrast="0%" draw:gamma="100%" draw:red="0%" draw:green="0%" draw:blue="0%" fo:clip="rect(3.487cm, 2.619cm, 28.149cm, 2.245cm)" draw:image-opacity="100%" style:mirror="none"/>
    </style:style>
    <style:style style:name="gr14" style:family="graphic" style:parent-style-name="standard">
      <style:graphic-properties draw:stroke="solid" svg:stroke-width="0.053cm" svg:stroke-color="#f46f4e" draw:stroke-linejoin="miter" draw:fill="solid" draw:fill-color="#f46f4e" draw:textarea-vertical-align="middle" draw:auto-grow-height="false" draw:fit-to-size="false" style:shrink-to-fit="false" fo:min-height="0cm" fo:min-width="0cm" fo:padding-top="0.127cm" fo:padding-bottom="0.127cm" fo:padding-left="0.254cm" fo:padding-right="0.254cm" fo:wrap-option="wrap"/>
    </style:style>
    <style:style style:name="gr15" style:family="graphic" style:parent-style-name="standard">
      <style:graphic-properties draw:stroke="solid" svg:stroke-width="0.053cm" svg:stroke-color="#ffd139" draw:stroke-linejoin="miter" draw:fill="solid" draw:fill-color="#ffd139" draw:textarea-vertical-align="middle" draw:auto-grow-height="false" draw:fit-to-size="false" style:shrink-to-fit="false" fo:min-height="0cm" fo:min-width="0cm" fo:padding-top="0.127cm" fo:padding-bottom="0.127cm" fo:padding-left="0.254cm" fo:padding-right="0.254cm" fo:wrap-option="wrap"/>
    </style:style>
    <style:style style:name="gr16" style:family="graphic" style:parent-style-name="Object_20_with_20_no_20_fill_20_and_20_no_20_line">
      <style:graphic-properties draw:stroke="none" svg:stroke-width="0cm" draw:fill="none" draw:textarea-vertical-align="top" draw:auto-grow-height="false" fo:padding-top="0.125cm" fo:padding-bottom="0.125cm" fo:padding-left="0.25cm" fo:padding-right="0.25cm" fo:wrap-option="wrap" draw:color-mode="standard" draw:luminance="0%" draw:contrast="0%" draw:gamma="100%" draw:red="0%" draw:green="0%" draw:blue="0%" fo:clip="rect(-0.462cm, 33.48cm, 0.37cm, 13.173cm)" draw:image-opacity="100%" style:mirror="none"/>
    </style:style>
    <style:style style:name="gr17" style:family="graphic" style:parent-style-name="standard">
      <style:graphic-properties draw:stroke="solid" svg:stroke-width="0.053cm" svg:stroke-color="#ffd139" draw:stroke-linejoin="miter" draw:fill="solid" draw:fill-color="#ffd139" draw:textarea-vertical-align="middle" draw:auto-grow-height="false" draw:fit-to-size="false" style:shrink-to-fit="false" fo:min-height="0cm" fo:min-width="0cm" fo:padding-top="0.127cm" fo:padding-bottom="0.127cm" fo:padding-left="0.254cm" fo:padding-right="0.254cm" fo:wrap-option="wrap"/>
      <style:paragraph-properties style:writing-mode="lr-tb"/>
    </style:style>
    <style:style style:name="gr18" style:family="graphic" style:parent-style-name="standard">
      <style:graphic-properties draw:stroke="solid" svg:stroke-width="0.053cm" svg:stroke-color="#c19f31" draw:stroke-linejoin="miter" draw:fill="solid" draw:fill-color="#c19f31" draw:textarea-vertical-align="middle" draw:auto-grow-height="false" draw:fit-to-size="false" style:shrink-to-fit="false" fo:min-height="0cm" fo:min-width="0cm" fo:padding-top="0.127cm" fo:padding-bottom="0.127cm" fo:padding-left="0.254cm" fo:padding-right="0.254cm" fo:wrap-option="wrap"/>
      <style:paragraph-properties style:writing-mode="lr-tb"/>
    </style:style>
    <style:style style:name="gr19" style:family="graphic" style:parent-style-name="Object_20_with_20_no_20_fill_20_and_20_no_20_line">
      <style:graphic-properties draw:stroke="none" svg:stroke-width="0cm" draw:fill="none" draw:textarea-vertical-align="top" draw:auto-grow-height="false" fo:padding-top="0.125cm" fo:padding-bottom="0.125cm" fo:padding-left="0.25cm" fo:padding-right="0.25cm" fo:wrap-option="wrap" draw:color-mode="standard" draw:luminance="0%" draw:contrast="0%" draw:gamma="100%" draw:red="0%" draw:green="0%" draw:blue="0%" fo:clip="rect(0.185cm, 16.765cm, -0.37cm, 29.844cm)" draw:image-opacity="100%" style:mirror="none"/>
    </style:style>
    <style:style style:name="gr20" style:family="graphic" style:parent-style-name="Object_20_with_20_no_20_fill_20_and_20_no_20_line">
      <style:graphic-properties draw:stroke="none" svg:stroke-width="0cm" draw:fill="none" draw:textarea-vertical-align="top" draw:auto-grow-height="false" fo:padding-top="0.125cm" fo:padding-bottom="0.125cm" fo:padding-left="0.25cm" fo:padding-right="0.25cm" fo:wrap-option="wrap" draw:color-mode="standard" draw:luminance="0%" draw:contrast="0%" draw:gamma="100%" draw:red="0%" draw:green="0%" draw:blue="0%" fo:clip="rect(0cm, 0cm, 0cm, 0cm)" draw:image-opacity="100%" style:mirror="none"/>
    </style:style>
    <style:style style:name="pr1" style:family="presentation" style:parent-style-name="TITLE-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2"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3"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4"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5"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6"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7"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8"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9"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10"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11"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r12" style:family="presentation" style:parent-style-name="OBJECT-notes" style:list-style-name="L11">
      <style:graphic-properties draw:stroke="none" svg:stroke-width="0cm" draw:fill="none" draw:fill-color="#ffffff" draw:textarea-vertical-align="top" draw:auto-grow-height="false" draw:fit-to-size="false" style:shrink-to-fit="false" fo:min-height="11.43cm" fo:padding-top="0.254cm" fo:padding-bottom="0.254cm" fo:padding-left="0.254cm" fo:padding-right="0.254cm" fo:wrap-option="wrap"/>
      <style:paragraph-properties style:writing-mode="lr-tb"/>
    </style:style>
    <style:style style:name="P1" style:family="paragraph">
      <loext:graphic-properties draw:fill="none"/>
      <style:paragraph-properties fo:text-align="start"/>
      <style:text-properties fo:font-size="18pt"/>
    </style:style>
    <style:style style:name="P2" style:family="paragraph">
      <loext:graphic-properties draw:fill="none"/>
      <style:paragraph-properties fo:text-align="start" style:font-independent-line-spacing="true"/>
      <style:text-properties fo:font-size="14pt"/>
    </style:style>
    <style:style style:name="P3" style:family="paragraph">
      <loext:graphic-properties draw:fill="solid" draw:fill-color="#f6ffd6"/>
      <style:paragraph-properties fo:text-align="start" style:font-independent-line-spacing="true"/>
      <style:text-properties fo:font-size="14pt"/>
    </style:style>
    <style:style style:name="P4" style:family="paragraph">
      <style:paragraph-properties fo:margin-left="0cm" fo:margin-right="0cm" fo:margin-top="0cm" fo:margin-bottom="0cm" fo:line-height="100%" fo:text-align="start" fo:text-indent="0cm" style:writing-mode="lr-tb">
        <style:tab-stops>
          <style:tab-stop style:position="0cm"/>
        </style:tab-stops>
      </style:paragraph-properties>
    </style:style>
    <style:style style:name="P5" style:family="paragraph">
      <style:paragraph-properties fo:margin-left="0cm" fo:margin-right="0cm" fo:margin-top="0cm" fo:margin-bottom="0cm" fo:line-height="100%" fo:text-align="center" fo:text-indent="0cm" style:writing-mode="lr-tb">
        <style:tab-stops>
          <style:tab-stop style:position="0cm"/>
        </style:tab-stops>
      </style:paragraph-properties>
    </style:style>
    <style:style style:name="P6" style:family="paragraph">
      <loext:graphic-properties draw:fill="none" draw:fill-color="#ffffff"/>
      <style:paragraph-properties fo:margin-left="0cm" fo:margin-right="0cm" fo:margin-top="0cm" fo:margin-bottom="0cm" fo:line-height="100%" fo:text-align="start" fo:text-indent="0cm" style:font-independent-line-spacing="true"/>
      <style:text-properties fo:font-variant="normal" fo:text-transform="none" style:text-line-through-style="none" style:text-line-through-type="none" style:text-position="0% 100%" fo:font-size="11pt" fo:letter-spacing="normal" fo:font-style="normal" style:text-underline-style="none" fo:font-weight="normal" style:font-size-asian="11pt" style:font-style-asian="normal" style:font-weight-asian="normal" style:font-size-complex="11pt" style:font-style-complex="normal" style:font-weight-complex="normal"/>
    </style:style>
    <style:style style:name="P7" style:family="paragraph">
      <loext:graphic-properties draw:fill="solid" draw:fill-color="#4d8fcc"/>
      <style:paragraph-properties fo:text-align="start" style:font-independent-line-spacing="true"/>
      <style:text-properties fo:font-size="14pt"/>
    </style:style>
    <style:style style:name="P8" style:family="paragraph">
      <style:paragraph-properties fo:margin-left="0cm" fo:margin-right="0cm" fo:margin-top="0cm" fo:margin-bottom="0cm" fo:line-height="100%" fo:text-align="justify" fo:text-indent="0cm" style:writing-mode="lr-tb">
        <style:tab-stops>
          <style:tab-stop style:position="0cm"/>
        </style:tab-stops>
      </style:paragraph-properties>
    </style:style>
    <style:style style:name="P9" style:family="paragraph">
      <loext:graphic-properties draw:fill="solid" draw:fill-color="#386a9e"/>
      <style:paragraph-properties fo:text-align="start" style:font-independent-line-spacing="true"/>
      <style:text-properties fo:font-size="14pt"/>
    </style:style>
    <style:style style:name="P10" style:family="paragraph">
      <loext:graphic-properties draw:fill="solid" draw:fill-color="#4892dc"/>
      <style:paragraph-properties fo:text-align="start" style:font-independent-line-spacing="true"/>
      <style:text-properties fo:font-size="14pt"/>
    </style:style>
    <style:style style:name="P11" style:family="paragraph">
      <style:paragraph-properties fo:margin-left="0.794cm" fo:margin-right="0cm" fo:margin-top="0cm" fo:margin-bottom="0cm" fo:line-height="100%" fo:text-align="start" fo:text-indent="-0.528cm" style:writing-mode="lr-tb">
        <style:tab-stops>
          <style:tab-stop style:position="0cm"/>
        </style:tab-stops>
      </style:paragraph-properties>
    </style:style>
    <style:style style:name="P12" style:family="paragraph">
      <loext:graphic-properties draw:fill="solid" draw:fill-color="#f46f4e"/>
      <style:paragraph-properties fo:text-align="start" style:font-independent-line-spacing="true"/>
      <style:text-properties fo:font-size="14pt"/>
    </style:style>
    <style:style style:name="P13" style:family="paragraph">
      <loext:graphic-properties draw:fill="solid" draw:fill-color="#ffd139"/>
      <style:paragraph-properties fo:text-align="start" style:font-independent-line-spacing="true"/>
      <style:text-properties fo:font-size="14pt"/>
    </style:style>
    <style:style style:name="P14" style:family="paragraph">
      <loext:graphic-properties draw:fill="solid" draw:fill-color="#c19f31"/>
      <style:paragraph-properties fo:text-align="start" style:font-independent-line-spacing="true"/>
      <style:text-properties fo:font-size="14pt"/>
    </style:style>
    <style:style style:name="P15" style:family="paragraph">
      <style:paragraph-properties fo:margin-left="2.064cm" fo:margin-right="0cm" fo:margin-top="0cm" fo:margin-bottom="0cm" fo:line-height="100%" fo:text-align="start" fo:text-indent="-0.475cm" style:writing-mode="lr-tb">
        <style:tab-stops>
          <style:tab-stop style:position="0cm"/>
        </style:tab-stops>
      </style:paragraph-properties>
    </style:style>
    <style:style style:name="P16" style:family="paragraph">
      <style:paragraph-properties fo:margin-left="0.794cm" fo:margin-right="0cm" fo:margin-top="0cm" fo:margin-bottom="0cm" fo:line-height="100%" fo:text-align="start" fo:text-indent="-0.475cm" style:writing-mode="lr-tb">
        <style:tab-stops>
          <style:tab-stop style:position="0cm"/>
        </style:tab-stops>
      </style:paragraph-properties>
    </style:style>
    <style:style style:name="T1" style:family="text">
      <style:text-properties fo:font-variant="normal" fo:text-transform="none" fo:color="#000000" loext:opacity="100%" style:text-line-through-style="none" style:text-line-through-type="none" style:text-position="0% 100%" style:font-name="Play1" fo:font-size="18pt" fo:letter-spacing="normal" fo:font-style="normal" style:text-underline-style="none" fo:font-weight="normal" style:font-name-asian="Play1" style:font-size-asian="18pt" style:font-style-asian="normal" style:font-weight-asian="normal" style:font-name-complex="Play1" style:font-size-complex="18pt" style:font-style-complex="normal" style:font-weight-complex="normal"/>
    </style:style>
    <style:style style:name="T2" style:family="text">
      <style:text-properties fo:font-variant="normal" fo:text-transform="none" fo:color="#143c64" loext:opacity="100%" style:text-line-through-style="none" style:text-line-through-type="none" style:text-position="0% 100%" style:font-name="Arial Rounded" fo:font-size="26pt" fo:letter-spacing="normal" fo:font-style="normal" style:text-underline-style="none" fo:font-weight="bold" style:font-name-asian="Arial Rounded" style:font-size-asian="26pt" style:font-style-asian="normal" style:font-weight-asian="bold" style:font-name-complex="Arial Rounded" style:font-size-complex="26pt" style:font-style-complex="normal" style:font-weight-complex="bold"/>
    </style:style>
    <style:style style:name="T3" style:family="text">
      <style:text-properties fo:font-variant="normal" fo:text-transform="none" fo:color="#000000" loext:opacity="100%" style:text-line-through-style="none" style:text-line-through-type="none" style:text-position="0% 100%" style:font-name="Play1" fo:font-size="14pt" fo:letter-spacing="normal" fo:font-style="normal" style:text-underline-style="none" fo:font-weight="normal" style:font-name-asian="Play1" style:font-size-asian="14pt" style:font-style-asian="normal" style:font-weight-asian="normal" style:font-name-complex="Play1" style:font-size-complex="14pt" style:font-style-complex="normal" style:font-weight-complex="normal"/>
    </style:style>
    <style:style style:name="T4" style:family="text">
      <style:text-properties fo:font-variant="normal" fo:text-transform="none" fo:color="#ffffff" loext:opacity="100%" style:text-line-through-style="none" style:text-line-through-type="none" style:text-position="0% 100%" style:font-name="Arial Rounded" fo:font-size="32pt" fo:letter-spacing="normal" fo:font-style="normal" style:text-underline-style="none" fo:font-weight="bold" style:font-name-asian="Arial Rounded" style:font-size-asian="32pt" style:font-style-asian="normal" style:font-weight-asian="bold" style:font-name-complex="Arial Rounded" style:font-size-complex="32pt" style:font-style-complex="normal" style:font-weight-complex="bold"/>
    </style:style>
    <style:style style:name="T5" style:family="text">
      <style:text-properties fo:font-variant="normal" fo:text-transform="none" fo:color="#262626" loext:opacity="100%" style:text-line-through-style="none" style:text-line-through-type="none" style:text-position="0% 100%" style:font-name="Arial" fo:font-size="18pt" fo:letter-spacing="normal" fo:font-style="normal" style:text-underline-style="none" fo:font-weight="normal" style:font-name-asian="Arial" style:font-size-asian="18pt" style:font-style-asian="normal" style:font-weight-asian="normal" style:font-name-complex="Arial" style:font-size-complex="18pt" style:font-style-complex="normal" style:font-weight-complex="normal"/>
    </style:style>
    <style:style style:name="T6" style:family="text">
      <style:text-properties fo:font-variant="normal" fo:text-transform="none" fo:color="#ffffff" loext:opacity="100%" style:text-line-through-style="none" style:text-line-through-type="none" style:text-position="0% 100%" style:font-name="Arial" fo:font-size="18pt" fo:letter-spacing="normal" fo:font-style="normal" style:text-underline-style="none" fo:font-weight="bold" style:font-name-asian="Arial" style:font-size-asian="18pt" style:font-style-asian="normal" style:font-weight-asian="bold" style:font-name-complex="Arial" style:font-size-complex="18pt" style:font-style-complex="normal" style:font-weight-complex="bold"/>
    </style:style>
    <style:style style:name="T7" style:family="text">
      <style:text-properties fo:font-variant="normal" fo:text-transform="none" fo:color="#f2f2f2" loext:opacity="100%" style:text-line-through-style="none" style:text-line-through-type="none" style:text-position="0% 100%" style:font-name="Arial" fo:font-size="18pt" fo:letter-spacing="normal" fo:font-style="normal" style:text-underline-style="none" fo:font-weight="bold" style:font-name-asian="Arial" style:font-size-asian="18pt" style:font-style-asian="normal" style:font-weight-asian="bold" style:font-name-complex="Arial" style:font-size-complex="18pt" style:font-style-complex="normal" style:font-weight-complex="bold"/>
    </style:style>
    <style:style style:name="T8" style:family="text">
      <style:text-properties fo:font-variant="normal" fo:text-transform="none" fo:color="#ffffff" loext:opacity="100%" style:text-line-through-style="none" style:text-line-through-type="none" style:text-position="0% 100%" style:font-name="Arial" fo:font-size="18pt" fo:letter-spacing="normal" fo:font-style="normal" style:text-underline-style="none" fo:font-weight="normal" style:font-name-asian="Arial" style:font-size-asian="18pt" style:font-style-asian="normal" style:font-weight-asian="normal" style:font-name-complex="Arial" style:font-size-complex="18pt" style:font-style-complex="normal" style:font-weight-complex="normal"/>
    </style:style>
    <style:style style:name="T9" style:family="text">
      <style:text-properties fo:font-variant="normal" fo:text-transform="none" fo:color="#ffffff" loext:opacity="100%" style:text-line-through-style="none" style:text-line-through-type="none" style:text-position="0% 100%" style:font-name="Arial Rounded" fo:font-size="40pt" fo:letter-spacing="normal" fo:font-style="normal" style:text-underline-style="none" fo:font-weight="bold" style:font-name-asian="Arial Rounded" style:font-size-asian="40pt" style:font-style-asian="normal" style:font-weight-asian="bold" style:font-name-complex="Arial Rounded" style:font-size-complex="40pt" style:font-style-complex="normal" style:font-weight-complex="bold"/>
    </style:style>
    <style:style style:name="T10" style:family="text">
      <style:text-properties fo:font-variant="normal" fo:text-transform="none" fo:color="#ffffff" loext:opacity="100%" style:text-line-through-style="none" style:text-line-through-type="none" style:text-position="0% 100%" style:font-name="Arial Rounded" fo:font-size="18pt" fo:letter-spacing="normal" fo:font-style="normal" style:text-underline-style="none" fo:font-weight="bold" style:font-name-asian="Arial Rounded" style:font-size-asian="18pt" style:font-style-asian="normal" style:font-weight-asian="bold" style:font-name-complex="Arial Rounded" style:font-size-complex="18pt" style:font-style-complex="normal" style:font-weight-complex="bold"/>
    </style:style>
    <style:style style:name="T11" style:family="text">
      <style:text-properties fo:font-variant="normal" fo:text-transform="none" fo:color="#ffffff" loext:opacity="100%" style:text-line-through-style="none" style:text-line-through-type="none" style:text-position="0% 100%" style:font-name="Times New Roman" fo:font-size="44pt" fo:letter-spacing="normal" fo:font-style="normal" style:text-underline-style="none" fo:font-weight="bold" style:font-name-asian="Times New Roman" style:font-size-asian="44pt" style:font-style-asian="normal" style:font-weight-asian="bold" style:font-name-complex="Times New Roman" style:font-size-complex="44pt" style:font-style-complex="normal" style:font-weight-complex="bold"/>
    </style:style>
    <style:style style:name="T12" style:family="text">
      <style:text-properties fo:font-variant="normal" fo:text-transform="none" fo:color="#ffffff" loext:opacity="100%" style:text-line-through-style="none" style:text-line-through-type="none" style:text-position="0% 100%" style:font-name="Arial" fo:font-size="32pt" fo:letter-spacing="normal" fo:font-style="normal" style:text-underline-style="none" fo:font-weight="bold" style:font-name-asian="Arial" style:font-size-asian="32pt" style:font-style-asian="normal" style:font-weight-asian="bold" style:font-name-complex="Arial" style:font-size-complex="32pt" style:font-style-complex="normal" style:font-weight-complex="bold"/>
    </style:style>
    <style:style style:name="T13" style:family="text">
      <style:text-properties fo:font-variant="normal" fo:text-transform="none" fo:color="#f2f2f2" loext:opacity="100%" style:text-line-through-style="none" style:text-line-through-type="none" style:text-position="0% 100%" style:font-name="Arial" fo:font-size="15pt" fo:letter-spacing="normal" fo:font-style="normal" style:text-underline-style="none" fo:font-weight="normal" style:font-name-asian="Arial" style:font-size-asian="15pt" style:font-style-asian="normal" style:font-weight-asian="normal" style:font-name-complex="Arial" style:font-size-complex="15pt" style:font-style-complex="normal" style:font-weight-complex="normal"/>
    </style:style>
    <style:style style:name="T14" style:family="text">
      <style:text-properties fo:font-variant="normal" fo:text-transform="none" fo:color="#f2f2f2" loext:opacity="100%" style:text-line-through-style="none" style:text-line-through-type="none" style:text-position="0% 100%" style:font-name="Arial" fo:font-size="15pt" fo:letter-spacing="normal" fo:font-style="normal" style:text-underline-style="none" fo:font-weight="bold" style:font-name-asian="Arial" style:font-size-asian="15pt" style:font-style-asian="normal" style:font-weight-asian="bold" style:font-name-complex="Arial" style:font-size-complex="15pt" style:font-style-complex="normal" style:font-weight-complex="bold"/>
    </style:style>
    <style:style style:name="T15" style:family="text">
      <style:text-properties fo:font-variant="normal" fo:text-transform="none" fo:color="#3f3f3f" loext:opacity="100%" style:text-line-through-style="none" style:text-line-through-type="none" style:text-position="0% 100%" style:font-name="Arial" fo:font-size="15pt" fo:letter-spacing="normal" fo:font-style="normal" style:text-underline-style="none" fo:font-weight="normal" style:font-name-asian="Arial" style:font-size-asian="15pt" style:font-style-asian="normal" style:font-weight-asian="normal" style:font-name-complex="Arial" style:font-size-complex="15pt" style:font-style-complex="normal" style:font-weight-complex="normal"/>
    </style:style>
    <style:style style:name="T16" style:family="text">
      <style:text-properties fo:font-variant="normal" fo:text-transform="none" fo:color="#3f3f3f" loext:opacity="100%" style:text-line-through-style="none" style:text-line-through-type="none" style:text-position="0% 100%" style:font-name="Arial" fo:font-size="15pt" fo:letter-spacing="normal" fo:font-style="normal" style:text-underline-style="none" fo:font-weight="bold" style:font-name-asian="Arial" style:font-size-asian="15pt" style:font-style-asian="normal" style:font-weight-asian="bold" style:font-name-complex="Arial" style:font-size-complex="15pt" style:font-style-complex="normal" style:font-weight-complex="bold"/>
    </style:style>
    <style:style style:name="T17" style:family="text">
      <style:text-properties fo:font-variant="normal" fo:text-transform="none" fo:color="#ffffff" loext:opacity="100%" style:text-line-through-style="none" style:text-line-through-type="none" style:text-position="0% 100%" style:font-name="Arial Rounded" fo:font-size="20pt" fo:letter-spacing="normal" fo:font-style="normal" style:text-underline-style="none" fo:font-weight="bold" style:font-name-asian="Arial Rounded" style:font-size-asian="20pt" style:font-style-asian="normal" style:font-weight-asian="bold" style:font-name-complex="Arial Rounded" style:font-size-complex="20pt" style:font-style-complex="normal" style:font-weight-complex="bold"/>
    </style:style>
    <style:style style:name="T18" style:family="text">
      <style:text-properties fo:font-variant="normal" fo:text-transform="none" fo:color="#ffffff" loext:opacity="100%" style:text-line-through-style="none" style:text-line-through-type="none" style:text-position="0% 100%" style:font-name="Arial" fo:font-size="22pt" fo:letter-spacing="normal" fo:font-style="normal" style:text-underline-style="none" fo:font-weight="bold" style:font-name-asian="Arial" style:font-size-asian="22pt" style:font-style-asian="normal" style:font-weight-asian="bold" style:font-name-complex="Arial" style:font-size-complex="22pt" style:font-style-complex="normal" style:font-weight-complex="bold"/>
    </style:style>
    <style:style style:name="T19" style:family="text">
      <style:text-properties fo:font-variant="normal" fo:text-transform="none" fo:color="#3f3f3f" loext:opacity="100%" style:text-line-through-style="none" style:text-line-through-type="none" style:text-position="0% 100%" style:font-name="Arial" fo:font-size="22pt" fo:letter-spacing="normal" fo:font-style="normal" style:text-underline-style="none" fo:font-weight="normal" style:font-name-asian="Arial" style:font-size-asian="22pt" style:font-style-asian="normal" style:font-weight-asian="normal" style:font-name-complex="Arial" style:font-size-complex="22pt" style:font-style-complex="normal" style:font-weight-complex="normal"/>
    </style:style>
    <style:style style:name="T20" style:family="text">
      <style:text-properties fo:font-variant="normal" fo:text-transform="none" fo:color="#262626" loext:opacity="100%" style:text-line-through-style="none" style:text-line-through-type="none" style:text-position="0% 100%" style:font-name="Arial" fo:font-size="22pt" fo:letter-spacing="normal" fo:font-style="normal" style:text-underline-style="none" fo:font-weight="normal" style:font-name-asian="Arial" style:font-size-asian="22pt" style:font-style-asian="normal" style:font-weight-asian="normal" style:font-name-complex="Arial" style:font-size-complex="22pt" style:font-style-complex="normal" style:font-weight-complex="normal"/>
    </style:style>
    <style:style style:name="T21" style:family="text">
      <style:text-properties fo:font-variant="normal" fo:text-transform="none" fo:color="#000000" loext:opacity="100%" style:text-line-through-style="none" style:text-line-through-type="none" style:text-position="0% 100%" style:font-name="Arial" fo:font-size="22pt" fo:letter-spacing="normal" fo:font-style="normal" style:text-underline-style="none" fo:font-weight="normal" style:font-name-asian="Arial" style:font-size-asian="22pt" style:font-style-asian="normal" style:font-weight-asian="normal" style:font-name-complex="Arial" style:font-size-complex="22pt" style:font-style-complex="normal" style:font-weight-complex="normal"/>
    </style:style>
    <style:style style:name="T22" style:family="text">
      <style:text-properties fo:font-variant="normal" fo:text-transform="none" fo:color="#002ec6" loext:opacity="100%" style:text-line-through-style="none" style:text-line-through-type="none" style:text-position="0% 100%" style:font-name="Arial Rounded" fo:font-size="24pt" fo:letter-spacing="normal" fo:font-style="normal" style:text-underline-style="none" fo:font-weight="bold" style:font-name-asian="Arial Rounded" style:font-size-asian="24pt" style:font-style-asian="normal" style:font-weight-asian="bold" style:font-name-complex="Arial Rounded" style:font-size-complex="24pt" style:font-style-complex="normal" style:font-weight-complex="bold"/>
    </style:style>
    <style:style style:name="T23" style:family="text">
      <style:text-properties fo:font-variant="normal" fo:text-transform="none" fo:color="#000000" loext:opacity="100%" style:text-line-through-style="none" style:text-line-through-type="none" style:text-position="0% 100%" style:font-name="Arial" fo:font-size="24pt" fo:letter-spacing="normal" fo:font-style="normal" style:text-underline-style="none" fo:font-weight="normal" style:font-name-asian="Arial" style:font-size-asian="24pt" style:font-style-asian="normal" style:font-weight-asian="normal" style:font-name-complex="Arial" style:font-size-complex="24pt" style:font-style-complex="normal" style:font-weight-complex="normal"/>
    </style:style>
    <style:style style:name="T24" style:family="text">
      <style:text-properties fo:font-variant="normal" fo:text-transform="none" fo:color="#000000" loext:opacity="100%" style:text-line-through-style="none" style:text-line-through-type="none" style:text-position="0% 100%" style:font-name="Arial" fo:font-size="18pt" fo:letter-spacing="normal" fo:font-style="normal" style:text-underline-style="none" fo:font-weight="normal" style:font-name-asian="Arial" style:font-size-asian="18pt" style:font-style-asian="normal" style:font-weight-asian="normal" style:font-name-complex="Arial" style:font-size-complex="18pt" style:font-style-complex="normal" style:font-weight-complex="normal"/>
    </style:style>
    <style:style style:name="T25" style:family="text">
      <style:text-properties fo:font-variant="normal" fo:text-transform="none" fo:color="#002ec6" loext:opacity="100%" style:text-line-through-style="none" style:text-line-through-type="none" style:text-position="0% 100%" style:font-name="Arial" fo:font-size="24pt" fo:letter-spacing="normal" fo:font-style="normal" style:text-underline-style="none" fo:font-weight="bold" style:font-name-asian="Arial" style:font-size-asian="24pt" style:font-style-asian="normal" style:font-weight-asian="bold" style:font-name-complex="Arial" style:font-size-complex="24pt" style:font-style-complex="normal" style:font-weight-complex="bold"/>
    </style:style>
    <style:style style:name="T26" style:family="text">
      <style:text-properties fo:font-variant="normal" fo:text-transform="none" fo:color="#002ec6" loext:opacity="100%" style:text-line-through-style="none" style:text-line-through-type="none" style:text-position="0% 100%" style:font-name="Arial" fo:font-size="24pt" fo:letter-spacing="normal" fo:font-style="normal" style:text-underline-style="none" fo:font-weight="normal" style:font-name-asian="Arial" style:font-size-asian="24pt" style:font-style-asian="normal" style:font-weight-asian="normal" style:font-name-complex="Arial" style:font-size-complex="24pt" style:font-style-complex="normal" style:font-weight-complex="normal"/>
    </style:style>
    <style:style style:name="T27" style:family="text">
      <style:text-properties fo:font-variant="normal" fo:text-transform="none" fo:color="#002ec6" loext:opacity="100%" style:text-line-through-style="none" style:text-line-through-type="none" style:text-position="0% 100%" style:font-name="Arial Rounded" fo:font-size="32pt" fo:letter-spacing="normal" fo:font-style="normal" style:text-underline-style="none" fo:font-weight="bold" style:font-name-asian="Arial Rounded" style:font-size-asian="32pt" style:font-style-asian="normal" style:font-weight-asian="bold" style:font-name-complex="Arial Rounded" style:font-size-complex="32pt" style:font-style-complex="normal" style:font-weight-complex="bold"/>
    </style:style>
    <style:style style:name="T28" style:family="text">
      <style:text-properties fo:font-variant="normal" fo:text-transform="none" fo:color="#ffffff" loext:opacity="100%" style:text-line-through-style="none" style:text-line-through-type="none" style:text-position="0% 100%" style:font-name="Times New Roman" fo:font-size="32pt" fo:letter-spacing="normal" fo:font-style="normal" style:text-underline-style="none" fo:font-weight="bold" style:font-name-asian="Times New Roman" style:font-size-asian="32pt" style:font-style-asian="normal" style:font-weight-asian="bold" style:font-name-complex="Times New Roman" style:font-size-complex="32pt" style:font-style-complex="normal" style:font-weight-complex="bold"/>
    </style:style>
    <style:style style:name="T29" style:family="text">
      <style:text-properties fo:font-variant="normal" fo:text-transform="none" fo:color="#0c0c0c" loext:opacity="100%" style:text-line-through-style="none" style:text-line-through-type="none" style:text-position="0% 100%" style:font-name="Arial" fo:font-size="32pt" fo:letter-spacing="normal" fo:font-style="normal" style:text-underline-style="none" fo:font-weight="bold" style:font-name-asian="Arial" style:font-size-asian="32pt" style:font-style-asian="normal" style:font-weight-asian="bold" style:font-name-complex="Arial" style:font-size-complex="32pt" style:font-style-complex="normal" style:font-weight-complex="bold"/>
    </style:style>
    <style:style style:name="T30" style:family="text">
      <style:text-properties fo:font-variant="normal" fo:text-transform="none" fo:color="#ffffff" loext:opacity="100%" style:text-line-through-style="none" style:text-line-through-type="none" style:text-position="0% 100%" style:font-name="Arial" fo:font-size="32pt" fo:letter-spacing="normal" fo:font-style="normal" style:text-underline-style="none" fo:font-weight="normal" style:font-name-asian="Arial" style:font-size-asian="32pt" style:font-style-asian="normal" style:font-weight-asian="normal" style:font-name-complex="Arial" style:font-size-complex="32pt" style:font-style-complex="normal" style:font-weight-complex="normal"/>
    </style:style>
    <style:style style:name="T31" style:family="text">
      <style:text-properties fo:font-variant="normal" fo:text-transform="none" fo:color="#ffffff" loext:opacity="100%" style:text-line-through-style="none" style:text-line-through-type="none" style:text-position="0% 100%" style:font-name="Arial" fo:font-size="20pt" fo:letter-spacing="normal" fo:font-style="normal" style:text-underline-style="none" fo:font-weight="bold" style:font-name-asian="Arial" style:font-size-asian="20pt" style:font-style-asian="normal" style:font-weight-asian="bold" style:font-name-complex="Arial" style:font-size-complex="20pt" style:font-style-complex="normal" style:font-weight-complex="bold"/>
    </style:style>
    <style:style style:name="T32" style:family="text">
      <style:text-properties fo:font-variant="normal" fo:text-transform="none" fo:color="#000000" loext:opacity="100%" style:text-line-through-style="none" style:text-line-through-type="none" style:text-position="0% 100%" style:font-name="Arial" fo:font-size="18pt" fo:letter-spacing="normal" fo:font-style="normal" style:text-underline-style="none" fo:font-weight="bold" style:font-name-asian="Arial" style:font-size-asian="18pt" style:font-style-asian="normal" style:font-weight-asian="bold" style:font-name-complex="Arial" style:font-size-complex="18pt" style:font-style-complex="normal" style:font-weight-complex="bold"/>
    </style:style>
    <style:style style:name="T33" style:family="text">
      <style:text-properties fo:font-variant="normal" fo:text-transform="none" fo:color="#467886" loext:opacity="100%" style:text-line-through-style="none" style:text-line-through-type="none" style:text-position="0% 100%" style:font-name="Play1" fo:font-size="18pt" fo:letter-spacing="normal" fo:font-style="normal" style:text-underline-style="solid" style:text-underline-width="auto" style:text-underline-color="font-color" fo:font-weight="normal" style:font-name-asian="Play1" style:font-size-asian="18pt" style:font-style-asian="normal" style:font-weight-asian="normal" style:font-name-complex="Play1" style:font-size-complex="18pt" style:font-style-complex="normal" style:font-weight-complex="normal"/>
    </style:style>
    <style:style style:name="T34" style:family="text">
      <style:text-properties fo:font-variant="normal" fo:text-transform="none" fo:color="#467886" loext:opacity="100%" style:text-line-through-style="none" style:text-line-through-type="none" style:text-position="0% 100%" style:font-name="Arial" fo:font-size="18pt" fo:letter-spacing="normal" fo:font-style="normal" style:text-underline-style="solid" style:text-underline-width="auto" style:text-underline-color="font-color" fo:font-weight="normal" style:font-name-asian="Arial" style:font-size-asian="18pt" style:font-style-asian="normal" style:font-weight-asian="normal" style:font-name-complex="Arial" style:font-size-complex="18pt" style:font-style-complex="normal" style:font-weight-complex="normal"/>
    </style:style>
    <style:style style:name="T35" style:family="text">
      <style:text-properties fo:font-variant="normal" fo:text-transform="none" fo:color="#0c0c0c" loext:opacity="100%" style:text-line-through-style="none" style:text-line-through-type="none" style:text-position="0% 100%" style:font-name="Arial" fo:font-size="18pt" fo:letter-spacing="normal" fo:font-style="normal" style:text-underline-style="none" fo:font-weight="normal" style:font-name-asian="Arial" style:font-size-asian="18pt" style:font-style-asian="normal" style:font-weight-asian="normal" style:font-name-complex="Arial" style:font-size-complex="18pt" style:font-style-complex="normal" style:font-weight-complex="normal"/>
    </style:style>
    <style:style style:name="T36" style:family="text">
      <style:text-properties fo:font-variant="normal" fo:text-transform="none" fo:color="#000000" loext:opacity="100%" style:text-line-through-style="none" style:text-line-through-type="none" style:text-position="0% 100%" style:font-name="Times New Roman" fo:font-size="44pt" fo:letter-spacing="normal" fo:font-style="normal" style:text-underline-style="none" fo:font-weight="normal" style:font-name-asian="Times New Roman" style:font-size-asian="44pt" style:font-style-asian="normal" style:font-weight-asian="normal" style:font-name-complex="Times New Roman" style:font-size-complex="44pt" style:font-style-complex="normal" style:font-weight-complex="normal"/>
    </style:style>
    <style:style style:name="T37" style:family="text">
      <style:text-properties fo:font-variant="normal" fo:text-transform="none" fo:color="#000000" loext:opacity="100%" style:text-line-through-style="none" style:text-line-through-type="none" style:text-position="0% 100%" style:font-name="Arial" fo:font-size="16pt" fo:letter-spacing="normal" fo:font-style="normal" style:text-underline-style="none" fo:font-weight="normal" style:font-name-asian="Arial" style:font-size-asian="16pt" style:font-style-asian="normal" style:font-weight-asian="normal" style:font-name-complex="Arial" style:font-size-complex="16pt" style:font-style-complex="normal" style:font-weight-complex="normal"/>
    </style:style>
    <text:list-style style:name="L1">
      <text:list-level-style-bullet text:level="1" text:bullet-char="●">
        <style:list-level-properties text:min-label-width="0.6cm"/>
        <style:text-properties fo:font-family="StarSymbol" style:use-window-font-color="true" fo:font-size="45%"/>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2">
      <text:list-level-style-bullet text:level="1" text:bullet-char="•">
        <style:list-level-properties text:space-before="0.001cm" text:min-label-width="0.793cm"/>
        <style:text-properties style:font-name="Arial" fo:color="#ffffff" fo:font-size="100%"/>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3">
      <text:list-level-style-bullet text:level="1" text:bullet-char="•">
        <style:list-level-properties text:space-before="-0.264cm" text:min-label-width="0.264cm"/>
        <style:text-properties style:font-name="Arial" fo:color="#f2f2f2" fo:font-size="100%"/>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4">
      <text:list-level-style-bullet text:level="1" text:bullet-char="•">
        <style:list-level-properties text:space-before="-0.264cm" text:min-label-width="0.264cm"/>
        <style:text-properties style:font-name="Arial" fo:color="#3f3f3f" fo:font-size="100%"/>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5">
      <text:list-level-style-bullet text:level="1" text:bullet-char="•">
        <style:list-level-properties text:space-before="0.001cm" text:min-label-width="0.793cm"/>
        <style:text-properties style:font-name="Arial" fo:color="#3f3f3f" fo:font-size="100%"/>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6">
      <text:list-level-style-bullet text:level="1" text:bullet-char="•">
        <style:list-level-properties text:space-before="0.001cm" text:min-label-width="0.793cm"/>
        <style:text-properties style:font-name="Arial" fo:color="#262626" fo:font-size="100%"/>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7">
      <text:list-level-style-bullet text:level="1" text:bullet-char="•">
        <style:list-level-properties text:space-before="0.001cm" text:min-label-width="0.793cm"/>
        <style:text-properties style:font-name="Arial" fo:color="#000000" fo:font-size="100%"/>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8">
      <text:list-level-style-number text:level="1" style:num-format="">
        <style:list-level-properties text:min-label-width="0.6cm"/>
        <style:text-properties fo:color="#000000" fo:font-size="100%"/>
      </text:list-level-style-number>
      <text:list-level-style-bullet text:level="2" text:bullet-char="•">
        <style:list-level-properties text:space-before="1.271cm" text:min-label-width="0.793cm"/>
        <style:text-properties style:font-name="Arial" fo:color="#0c0c0c" fo:font-size="100%"/>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9">
      <text:list-level-style-number text:level="1" style:num-format="">
        <style:list-level-properties text:min-label-width="0.6cm"/>
        <style:text-properties fo:color="#000000" fo:font-size="100%"/>
      </text:list-level-style-number>
      <text:list-level-style-bullet text:level="2" text:bullet-char="•">
        <style:list-level-properties text:space-before="1.271cm" text:min-label-width="0.793cm"/>
        <style:text-properties style:font-name="Arial" fo:color="#171717" fo:font-size="100%"/>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10">
      <text:list-level-style-number text:level="1" style:num-format="">
        <style:list-level-properties text:min-label-width="0.6cm"/>
        <style:text-properties fo:color="#000000" fo:font-size="100%"/>
      </text:list-level-style-number>
      <text:list-level-style-bullet text:level="2" text:bullet-char="•">
        <style:list-level-properties text:space-before="1.271cm" text:min-label-width="0.793cm"/>
        <style:text-properties style:font-name="Arial" fo:color="#000000" fo:font-size="100%"/>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L11">
      <text:list-level-style-bullet text:level="1" text:bullet-char="●">
        <style:list-level-properties text:space-before="0.442cm" text:min-label-width="0.828cm"/>
        <style:text-properties fo:font-family="StarSymbol" style:use-window-font-color="true" fo:font-size="100%"/>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office:automatic-styles>
  <office:body>
    <office:presentation>
      <draw:page draw:name="page1" draw:style-name="dp1" draw:master-page-name="TITLE" presentation:presentation-page-layout-name="AL1T0">
        <draw:frame draw:name="Google Shape;84;p1" draw:style-name="gr1" draw:text-style-name="P1" xml:id="id1" draw:id="id1" draw:layer="layout" svg:width="33.878cm" svg:height="19.073cm" svg:x="0cm" svg:y="-0.02cm">
          <draw:image xlink:href="Pictures/10000001000007800000043887331FBB5B08BFAF.png" xlink:type="simple" xlink:show="embed" xlink:actuate="onLoad" draw:mime-type="image/png">
            <text:p/>
          </draw:image>
        </draw:frame>
        <draw:custom-shape draw:name="Google Shape;85;p1" draw:style-name="gr2" draw:text-style-name="P2" draw:layer="layout" svg:width="30.471cm" svg:height="16.493cm" svg:x="1.703cm" svg:y="1.272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86;p1" draw:style-name="gr3" draw:text-style-name="P3" draw:layer="layout" svg:width="14.656cm" svg:height="6.868cm" draw:transform="rotate (-3.14159265358979) translate (16.341cm 12.949cm)">
          <text:p/>
          <draw:enhanced-geometry draw:mirror-horizontal="true" draw:mirror-vertical="false" svg:viewBox="0 0 0 0" draw:text-areas="0 ?f4 ?f5 ?f9" draw:type="ooxml-snip1Rect" draw:modifiers="16667" draw:enhanced-path="M 0 0 L ?f3 0 ?f6 ?f2 ?f6 ?f9 0 ?f9 Z N">
            <draw:equation draw:name="f0" draw:formula="if(0-$0 ,0,if(50000-$0 ,$0 ,50000))"/>
            <draw:equation draw:name="f1" draw:formula="min(logwidth,logheight)"/>
            <draw:equation draw:name="f2" draw:formula="?f1 *?f0 /100000"/>
            <draw:equation draw:name="f3" draw:formula="logwidth+0-?f2 "/>
            <draw:equation draw:name="f4" draw:formula="?f2 *1/2"/>
            <draw:equation draw:name="f5" draw:formula="(?f3 +logwidth)/2"/>
            <draw:equation draw:name="f6" draw:formula="logwidth"/>
            <draw:equation draw:name="f7" draw:formula="logheight/2"/>
            <draw:equation draw:name="f8" draw:formula="logwidth/2"/>
            <draw:equation draw:name="f9" draw:formula="logheight"/>
            <draw:handle draw:handle-range-x-minimum="0" draw:handle-range-x-maximum="50000" draw:handle-position="?f3 0"/>
          </draw:enhanced-geometry>
        </draw:custom-shape>
        <draw:custom-shape draw:name="Google Shape;87;p1" draw:style-name="gr4" draw:text-style-name="P2" draw:layer="layout" svg:width="8.677cm" svg:height="1.777cm" svg:x="1.702cm" svg:y="7.184cm">
          <text:p text:style-name="P4">
            <text:span text:style-name="T1"> </text:span>
            <text:span text:style-name="T1">Trabalho Interdisciplinar - 1</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88;p1" draw:style-name="gr4" draw:text-style-name="P2" draw:layer="layout" svg:width="14.606cm" svg:height="2.453cm" svg:x="1.714cm" svg:y="9.488cm">
          <text:p text:style-name="P4">
            <text:span text:style-name="T2">Acessibilidade saúde mental 1</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89;p1" draw:style-name="gr4" draw:text-style-name="P2" draw:layer="layout" svg:width="13.069cm" svg:height="0.847cm" svg:x="1.919cm" svg:y="12.08cm">
          <text:p text:style-name="P4">
            <text:span text:style-name="T3">Universidade PUC Minas</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90;p1" draw:style-name="gr5" draw:text-style-name="P3" draw:layer="layout" svg:width="30.471cm" svg:height="0.878cm" svg:x="1.713cm" svg:y="17.786cm">
          <text:p text:style-name="P5">
            <text:span text:style-name="T3">Davi Wenzel  |  Felipe Portes  |  Gabriel Fernandes  |  Gabriel Furst  |  João Oliveira  | Mateus Fasciani  |  Rafael Toffalini</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anim:par presentation:node-type="timing-root">
          <anim:seq smil:dur="indefinite" presentation:node-type="main-sequence">
            <anim:par smil:begin="0s" smil:fill="hold">
              <anim:par smil:begin="0s" smil:fill="hold">
                <anim:par smil:begin="0s" smil:fill="hold" presentation:node-type="with-previous" presentation:preset-class="entrance" presentation:preset-id="ooo-entrance-fade-in">
                  <anim:set smil:begin="0s" smil:dur="0.001s" smil:fill="hold" smil:targetElement="id1" smil:attributeName="visibility" smil:to="visible"/>
                  <anim:transitionFilter smil:dur="0.001s" smil:targetElement="id1" smil:type="fade" smil:subtype="crossfade"/>
                </anim:par>
              </anim:par>
            </anim:par>
          </anim:seq>
        </anim:par>
        <presentation:notes draw:style-name="dp2">
          <draw:frame draw:name="Google Shape;81;p1:notes" presentation:style-name="pr1" draw:text-style-name="P6" draw:layer="layout" svg:width="15.239cm" svg:height="11.429cm" svg:x="1.905cm" svg:y="12.065cm" presentation:class="notes" presentation:placeholder="true" presentation:user-transformed="true">
            <draw:text-box/>
          </draw:frame>
          <draw:page-thumbnail draw:name="Google Shape;82;p1:notes" draw:style-name="gr6" draw:layer="layout" svg:width="12.7cm" svg:height="9.524cm" svg:x="3.176cm" svg:y="1.905cm" draw:page-number="1" presentation:class="page"/>
        </presentation:notes>
      </draw:page>
      <draw:page draw:name="page2" draw:style-name="dp3" draw:master-page-name="OBJECT" presentation:presentation-page-layout-name="AL2T11" xml:id="id2" draw:id="id2">
        <draw:custom-shape draw:name="Google Shape;95;p2" draw:style-name="gr7" draw:text-style-name="P2" draw:layer="layout" svg:width="13.605cm" svg:height="2.96cm" svg:x="13.084cm" svg:y="0.397cm">
          <text:p text:style-name="P5">
            <text:span text:style-name="T4">Contexto do Problema</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96;p2" draw:style-name="gr8" draw:text-style-name="P7" draw:layer="layout" svg:width="22.484cm" svg:height="19.049cm" svg:x="7.786cm" svg:y="0.013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97;p2" draw:style-name="gr7" draw:text-style-name="P2" draw:layer="layout" svg:width="19.436cm" svg:height="16.254cm" svg:x="9.306cm" svg:y="2.575cm">
          <text:p text:style-name="P8">
            <text:span text:style-name="T5"> </text:span>
            <text:span text:style-name="T5">A saúde mental de uma pessoa é fundamental para seu bem-estar, pois impacta a qualidade de sua vida. Uma boa saúde mental ajuda você a lidar com o estresse, manter relacionamentos importantes, fazer escolhas ponderadas e atingir seus objetivos pessoais e profissionais. Além de melhorar a comunidade, investir na saúde beneficia o indivíduo.</text:span>
          </text:p>
          <text:p text:style-name="P8">
            <text:span text:style-name="T5"/>
          </text:p>
          <text:p text:style-name="P8">
            <text:span text:style-name="T6"> </text:span>
            <text:span text:style-name="T6">Exemplos de desafios da acessibilidade a saúde mental:</text:span>
          </text:p>
          <text:list text:style-name="L2">
            <text:list-item>
              <text:p text:style-name="P8">
                <text:span text:style-name="T6">Estigma Social:</text:span>
                <text:span text:style-name="T7"> </text:span>
                <text:span text:style-name="T5">Muitas sociedades continuam a estigmatizar os problemas de saúde mental, o que pode causar discriminação e relutância das pessoas em buscar ajuda. </text:span>
              </text:p>
            </text:list-item>
            <text:list-item>
              <text:p text:style-name="P8">
                <text:span text:style-name="T6">Barreiras Geográficas</text:span>
                <text:span text:style-name="T8">:</text:span>
                <text:span text:style-name="T5"> Se você mora em uma área rural ou remota, pode ser difícil obter serviços de saúde mental. Isso pode ser devido à falta de instalações e profissionais qualificados, bem como às dificuldades de transporte para chegar aos serviços.</text:span>
              </text:p>
            </text:list-item>
            <text:list-item>
              <text:p text:style-name="P8">
                <text:span text:style-name="T6">Falta de Conscientização e Educação</text:span>
                <text:span text:style-name="T8">: </text:span>
                <text:span text:style-name="T5">A falta de conhecimento sobre saúde mental e a importância do tratamento pode levar ao não reconhecimento dos problemas de saúde mental, o que significa que as pessoas não têm acesso aos serviços necessários.</text:span>
              </text:p>
            </text:list-item>
          </text:list>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98;p2" draw:style-name="gr9" draw:text-style-name="P9" draw:layer="layout" svg:width="21.765cm" svg:height="19.049cm" svg:x="30.27cm" svg:y="0.013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99;p2" draw:style-name="gr4" draw:text-style-name="P2" draw:layer="layout" svg:width="9.572cm" svg:height="2.71cm" draw:transform="rotate (1.5707963267949) translate (30.748cm 14.318cm)">
          <text:p text:style-name="P5">
            <text:span text:style-name="T9">Personas</text:span>
          </text:p>
          <text:p text:style-name="P5">
            <text:span text:style-name="T10">Público Alvo</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00;p2" draw:style-name="gr10" draw:text-style-name="P1" draw:layer="layout" svg:width="8.48cm" svg:height="19.157cm" svg:x="0cm" svg:y="-0.029cm">
          <draw:image xlink:href="Pictures/10000000000009C40000067E2593D670902D6D75.png" xlink:type="simple" xlink:show="embed" xlink:actuate="onLoad" draw:mime-type="image/png">
            <text:p/>
          </draw:image>
        </draw:frame>
        <draw:custom-shape draw:name="Google Shape;101;p2" draw:style-name="gr7" draw:text-style-name="P2" draw:layer="layout" svg:width="7.082cm" svg:height="2.118cm" svg:x="0.701cm" svg:y="8.468cm">
          <text:p text:style-name="P5">
            <text:span text:style-name="T11">Entender</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02;p2" draw:style-name="gr4" draw:text-style-name="P2" draw:layer="layout" svg:width="12.546cm" svg:height="2.961cm" svg:x="13.616cm" svg:y="0.435cm">
          <text:p text:style-name="P5">
            <text:span text:style-name="T12">Contexto do Problema</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anim:par presentation:node-type="timing-root">
          <anim:par smil:begin="id2.begin">
            <anim:transitionFilter smil:dur="3s" smil:type="fade" smil:subtype="crossfade"/>
          </anim:par>
          <anim:seq smil:dur="0s" presentation:node-type="main-sequence"/>
        </anim:par>
        <presentation:notes draw:style-name="dp2">
          <draw:frame draw:name="Google Shape;92;p2:notes" presentation:style-name="pr2" draw:text-style-name="P6" draw:layer="layout" svg:width="15.239cm" svg:height="11.429cm" svg:x="1.905cm" svg:y="12.065cm" presentation:class="notes" presentation:placeholder="true" presentation:user-transformed="true">
            <draw:text-box/>
          </draw:frame>
          <draw:page-thumbnail draw:name="Google Shape;93;p2:notes" draw:style-name="gr6" draw:layer="layout" svg:width="12.7cm" svg:height="9.524cm" svg:x="3.176cm" svg:y="1.905cm" draw:page-number="2" presentation:class="page"/>
        </presentation:notes>
      </draw:page>
      <draw:page draw:name="page3" draw:style-name="dp4" draw:master-page-name="OBJECT" presentation:presentation-page-layout-name="AL2T11">
        <draw:custom-shape draw:name="Google Shape;107;p3" draw:style-name="gr11" draw:text-style-name="P10" draw:layer="layout" svg:width="22.484cm" svg:height="19.049cm" svg:x="-14.339cm" svg:y="0.013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08;p3" draw:style-name="gr7" draw:text-style-name="P2" draw:layer="layout" svg:width="13.605cm" svg:height="2.96cm" svg:x="-9.041cm" svg:y="0.397cm">
          <text:p text:style-name="P5">
            <text:span text:style-name="T4">Contexto do Problema</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09;p3" draw:style-name="gr4" draw:text-style-name="P2" draw:layer="layout" svg:width="19.436cm" svg:height="16.737cm" svg:x="-12.462cm" svg:y="3.032cm">
          <text:p text:style-name="P4">
            <text:span text:style-name="T13">A saúde mental é essencial para o bem-estar holístico de uma pessoa, influenciando diretamente sua qualidade de vida e capacidade de enfrentar os desafios do dia a dia. Uma boa saúde mental permite lidar eficazmente com o estresse, manter relacionamentos significativos, tomar decisões ponderadas e alcançar metas pessoais e profissionais. Além disso, promove a resiliência emocional, capacitando indivíduos a enfrentar adversidades e superar obstáculos com maior equilíbrio e autoconfiança. Investir na saúde mental não apenas beneficia o indivíduo, mas também contribui para comunidades mais saudáveis, inclusivas e resilientes.</text:span>
          </text:p>
          <text:p text:style-name="P4">
            <text:span text:style-name="T14"/>
          </text:p>
          <text:list text:style-name="L3">
            <text:list-item>
              <text:p text:style-name="P4">
                <text:span text:style-name="T14">Estigma Social</text:span>
                <text:span text:style-name="T13">: </text:span>
                <text:span text:style-name="T15">O estigma em torno dos problemas de saúde mental persiste em muitas sociedades, o que pode levar à discriminação e à relutância das pessoas em buscar ajuda.</text:span>
              </text:p>
            </text:list-item>
          </text:list>
          <text:list text:style-name="L4">
            <text:list-item>
              <text:p text:style-name="P4">
                <text:span text:style-name="T16">Custos Financeiros</text:span>
                <text:span text:style-name="T15">: Os custos associados ao tratamento de saúde mental podem ser proibitivos para muitas pessoas, especialmente em países onde os serviços de saúde não são acessíveis ou cobertos pelo sistema de saúde pública.</text:span>
              </text:p>
            </text:list-item>
            <text:list-item>
              <text:p text:style-name="P4">
                <text:span text:style-name="T16">Barreiras Geográficas</text:span>
                <text:span text:style-name="T15">: Em áreas rurais ou remotas, o acesso aos serviços de saúde mental pode ser limitado devido à falta de instalações e profissionais especializados, bem como a dificuldades de transporte para chegar a esses serviços.</text:span>
              </text:p>
            </text:list-item>
            <text:list-item>
              <text:p text:style-name="P4">
                <text:span text:style-name="T16">Falta de Conscientização e Educação</text:span>
                <text:span text:style-name="T15">: A falta de compreensão sobre saúde mental e a importância do tratamento podem levar à subnotificação e ao não reconhecimento dos problemas de saúde mental, contribuindo para a falta de acesso aos serviços.</text:span>
              </text:p>
            </text:list-item>
          </text:list>
          <text:p text:style-name="P11">
            <text:span text:style-name="T15"/>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10;p3" draw:style-name="gr9" draw:text-style-name="P9" draw:layer="layout" svg:width="21.765cm" svg:height="19.049cm" svg:x="8.145cm" svg:y="0.013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11;p3" draw:style-name="gr4" draw:text-style-name="P2" draw:layer="layout" svg:width="9.572cm" svg:height="2.795cm" svg:x="14.864cm" svg:y="0.456cm">
          <text:p text:style-name="P5">
            <text:span text:style-name="T9">Personas</text:span>
          </text:p>
          <text:p text:style-name="P5">
            <text:span text:style-name="T17">Público Alvo</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12;p3" draw:style-name="gr10" draw:text-style-name="P1" draw:layer="layout" svg:width="8.48cm" svg:height="19.157cm" svg:x="0cm" svg:y="-0.029cm">
          <draw:image xlink:href="Pictures/10000000000009C40000067E2593D670902D6D75.png" xlink:type="simple" xlink:show="embed" xlink:actuate="onLoad" draw:mime-type="image/png">
            <text:p/>
          </draw:image>
        </draw:frame>
        <draw:custom-shape draw:name="Google Shape;113;p3" draw:style-name="gr7" draw:text-style-name="P2" draw:layer="layout" svg:width="7.082cm" svg:height="2.118cm" svg:x="0.701cm" svg:y="8.468cm">
          <text:p text:style-name="P5">
            <text:span text:style-name="T11">Entender</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14;p3" draw:style-name="gr4" draw:text-style-name="P2" draw:layer="layout" svg:width="20.107cm" svg:height="15.149cm" svg:x="9.621cm" svg:y="3.993cm">
          <text:p text:style-name="P4">
            <text:span text:style-name="T18">Pacientes-Alvo</text:span>
          </text:p>
          <text:list text:style-name="L5">
            <text:list-item>
              <text:p text:style-name="P4">
                <text:span text:style-name="T19">J</text:span>
                <text:span text:style-name="T20">ovens adultos que não conseguem um psicólogo que atenda as sua necessidades</text:span>
              </text:p>
            </text:list-item>
          </text:list>
          <text:list text:style-name="L6">
            <text:list-item>
              <text:p text:style-name="P4">
                <text:span text:style-name="T20">O paciente tem conhecimento intermediário de tecnologias, principalmente no telefone.</text:span>
              </text:p>
            </text:list-item>
            <text:list-item>
              <text:p text:style-name="P4">
                <text:span text:style-name="T20">O paciente quer a possibilidade de escolher um psicólogo que possa atender presencialmente ou online</text:span>
              </text:p>
            </text:list-item>
          </text:list>
          <text:p text:style-name="P4">
            <text:span text:style-name="T18">Psicólogos-alvo</text:span>
          </text:p>
          <text:list text:continue-numbering="true" text:style-name="L6">
            <text:list-item>
              <text:p text:style-name="P4">
                <text:span text:style-name="T20">Profissionais que acabaram de se formar no mercado e querem ter acesso.</text:span>
              </text:p>
            </text:list-item>
            <text:list-item>
              <text:p text:style-name="P4">
                <text:span text:style-name="T20">O psicólogo tem conhecimento intermediário de tecnologias, principalmente no telefone.</text:span>
              </text:p>
            </text:list-item>
            <text:list-item>
              <text:p text:style-name="P4">
                <text:span text:style-name="T20">Quer uma hub que permita ele entrar em contato com possíveis pacientes.</text:span>
              </text:p>
            </text:list-item>
          </text:list>
          <text:p text:style-name="P4">
            <text:span text:style-name="T21"/>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presentation:notes draw:style-name="dp2">
          <draw:frame draw:name="Google Shape;104;p3:notes" presentation:style-name="pr3" draw:text-style-name="P6" draw:layer="layout" svg:width="15.239cm" svg:height="11.429cm" svg:x="1.905cm" svg:y="12.065cm" presentation:class="notes" presentation:placeholder="true" presentation:user-transformed="true">
            <draw:text-box/>
          </draw:frame>
          <draw:page-thumbnail draw:name="Google Shape;105;p3:notes" draw:style-name="gr6" draw:layer="layout" svg:width="12.7cm" svg:height="9.524cm" svg:x="3.176cm" svg:y="1.905cm" draw:page-number="3" presentation:class="page"/>
        </presentation:notes>
      </draw:page>
      <draw:page draw:name="page4" draw:style-name="dp5" draw:master-page-name="OBJECT" presentation:presentation-page-layout-name="AL2T11" xml:id="id3" draw:id="id3">
        <draw:custom-shape draw:name="Google Shape;119;p4" draw:style-name="gr9" draw:text-style-name="P9" draw:layer="layout" svg:width="21.765cm" svg:height="19.049cm" svg:x="8.145cm" svg:y="0.013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20;p4" draw:style-name="gr10" draw:text-style-name="P1" draw:layer="layout" svg:width="8.48cm" svg:height="19.157cm" svg:x="0cm" svg:y="-0.029cm">
          <draw:image xlink:href="Pictures/10000000000009C40000067E2593D670902D6D75.png" xlink:type="simple" xlink:show="embed" xlink:actuate="onLoad" draw:mime-type="image/png">
            <text:p/>
          </draw:image>
        </draw:frame>
        <draw:custom-shape draw:name="Google Shape;121;p4" draw:style-name="gr7" draw:text-style-name="P2" draw:layer="layout" svg:width="7.082cm" svg:height="2.118cm" svg:x="0.701cm" svg:y="8.468cm">
          <text:p text:style-name="P5">
            <text:span text:style-name="T11">Entender</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22;p4" draw:style-name="gr12" draw:text-style-name="P1" draw:layer="layout" svg:width="21.482cm" svg:height="18.073cm" svg:x="10.176cm" svg:y="0.575cm">
          <draw:image xlink:href="Pictures/10000000000006E8000009C4FC750D0E65F530AB.png" xlink:type="simple" xlink:show="embed" xlink:actuate="onLoad" draw:mime-type="image/png">
            <text:p/>
          </draw:image>
        </draw:frame>
        <anim:par presentation:node-type="timing-root">
          <anim:par smil:begin="id3.begin">
            <anim:transitionFilter smil:dur="3s" smil:type="fade" smil:subtype="crossfade"/>
          </anim:par>
          <anim:seq smil:dur="0s" presentation:node-type="main-sequence"/>
        </anim:par>
        <presentation:notes draw:style-name="dp2">
          <draw:frame draw:name="Google Shape;116;p4:notes" presentation:style-name="pr4" draw:text-style-name="P6" draw:layer="layout" svg:width="15.239cm" svg:height="11.429cm" svg:x="1.905cm" svg:y="12.065cm" presentation:class="notes" presentation:placeholder="true" presentation:user-transformed="true">
            <draw:text-box/>
          </draw:frame>
          <draw:page-thumbnail draw:name="Google Shape;117;p4:notes" draw:style-name="gr6" draw:layer="layout" svg:width="12.7cm" svg:height="9.524cm" svg:x="3.176cm" svg:y="1.905cm" draw:page-number="4" presentation:class="page"/>
        </presentation:notes>
      </draw:page>
      <draw:page draw:name="page5" draw:style-name="dp5" draw:master-page-name="OBJECT" presentation:presentation-page-layout-name="AL2T11" xml:id="id4" draw:id="id4">
        <draw:custom-shape draw:name="Google Shape;127;p5" draw:style-name="gr9" draw:text-style-name="P9" draw:layer="layout" svg:width="21.765cm" svg:height="19.049cm" svg:x="8.145cm" svg:y="0.013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28;p5" draw:style-name="gr10" draw:text-style-name="P1" draw:layer="layout" svg:width="8.48cm" svg:height="19.157cm" svg:x="0cm" svg:y="-0.029cm">
          <draw:image xlink:href="Pictures/10000000000009C40000067E2593D670902D6D75.png" xlink:type="simple" xlink:show="embed" xlink:actuate="onLoad" draw:mime-type="image/png">
            <text:p/>
          </draw:image>
        </draw:frame>
        <draw:custom-shape draw:name="Google Shape;129;p5" draw:style-name="gr7" draw:text-style-name="P2" draw:layer="layout" svg:width="7.082cm" svg:height="2.118cm" svg:x="0.701cm" svg:y="8.468cm">
          <text:p text:style-name="P5">
            <text:span text:style-name="T11">Entender</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30;p5" draw:style-name="gr13" draw:text-style-name="P1" draw:layer="layout" svg:width="21.511cm" svg:height="17.849cm" svg:x="10.536cm" svg:y="0.615cm">
          <draw:image xlink:href="Pictures/10000000000006E8000009C410BE39C34E4EA675.png" xlink:type="simple" xlink:show="embed" xlink:actuate="onLoad" draw:mime-type="image/png">
            <text:p/>
          </draw:image>
        </draw:frame>
        <anim:par presentation:node-type="timing-root">
          <anim:par smil:begin="id4.begin">
            <anim:transitionFilter smil:dur="3s" smil:type="fade" smil:subtype="crossfade"/>
          </anim:par>
          <anim:seq smil:dur="0s" presentation:node-type="main-sequence"/>
        </anim:par>
        <presentation:notes draw:style-name="dp2">
          <draw:frame draw:name="Google Shape;124;p5:notes" presentation:style-name="pr5" draw:text-style-name="P6" draw:layer="layout" svg:width="15.239cm" svg:height="11.429cm" svg:x="1.905cm" svg:y="12.065cm" presentation:class="notes" presentation:placeholder="true" presentation:user-transformed="true">
            <draw:text-box/>
          </draw:frame>
          <draw:page-thumbnail draw:name="Google Shape;125;p5:notes" draw:style-name="gr6" draw:layer="layout" svg:width="12.7cm" svg:height="9.524cm" svg:x="3.176cm" svg:y="1.905cm" draw:page-number="5" presentation:class="page"/>
        </presentation:notes>
      </draw:page>
      <draw:page draw:name="page6" draw:style-name="dp6" draw:master-page-name="OBJECT" presentation:presentation-page-layout-name="AL2T11">
        <draw:g draw:name="Google Shape;135;p6">
          <draw:custom-shape draw:name="Google Shape;136;p6" draw:style-name="gr14" draw:text-style-name="P12" draw:layer="layout" svg:width="23.202cm" svg:height="19.049cm" svg:x="7.466cm" svg:y="0.013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37;p6" draw:style-name="gr15" draw:text-style-name="P13" draw:layer="layout" svg:width="21.765cm" svg:height="19.049cm" svg:x="30.67cm" svg:y="0.013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38;p6" draw:style-name="gr7" draw:text-style-name="P2" draw:layer="layout" svg:width="13.605cm" svg:height="2.457cm" svg:x="12.645cm" svg:y="0.609cm">
            <text:p text:style-name="P5">
              <text:span text:style-name="T4">Objetivos</text:span>
            </text:p>
            <text:p text:style-name="P5">
              <text:span text:style-name="T17">Propostas de solução</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39;p6" draw:style-name="gr4" draw:text-style-name="P2" draw:layer="layout" svg:width="15.083cm" svg:height="2.285cm" draw:transform="rotate (1.5707963267949) translate (31.755cm 17.074cm)">
            <text:p text:style-name="P5">
              <text:span text:style-name="T22">História de usuários e requisitos</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40;p6" draw:style-name="gr7" draw:text-style-name="P2" draw:layer="layout" svg:width="19.585cm" svg:height="15.238cm" svg:x="9.658cm" svg:y="2.952cm">
            <text:p text:style-name="P8">
              <text:span text:style-name="T23"> </text:span>
              <text:span text:style-name="T23">Agir como um intermetiador por meio de um um site que estabeleca uma conexão entre psicólogos e pacientes.</text:span>
            </text:p>
            <text:p text:style-name="P8">
              <text:span text:style-name="T23"/>
            </text:p>
            <text:list text:style-name="L7">
              <text:list-item>
                <text:p text:style-name="P8">
                  <text:span text:style-name="T23">Encontrar o profissional;</text:span>
                </text:p>
              </text:list-item>
              <text:list-item>
                <text:p text:style-name="P8">
                  <text:span text:style-name="T23">Encontrar um profissional em um preço acessível;</text:span>
                </text:p>
              </text:list-item>
              <text:list-item>
                <text:p text:style-name="P8">
                  <text:span text:style-name="T23">Encontrar um profissional em uma localidade agradável;</text:span>
                </text:p>
              </text:list-item>
              <text:list-item>
                <text:p text:style-name="P8">
                  <text:span text:style-name="T23">Encontrar um profissional mais adequado para o problema;</text:span>
                </text:p>
              </text:list-item>
              <text:list-item>
                <text:p text:style-name="P8">
                  <text:span text:style-name="T23">Proporcionar aos profissionais recém formados uma plataforma intermédia entre cliente e provedor</text:span>
                </text:p>
              </text:list-item>
            </text:list>
            <text:p text:style-name="P4">
              <text:span text:style-name="T24"/>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g>
        <draw:frame draw:name="Google Shape;141;p6" draw:style-name="gr16" draw:text-style-name="P1" draw:layer="layout" svg:width="9.2cm" svg:height="19.517cm" svg:x="-0.679cm" svg:y="-0.468cm">
          <draw:image xlink:href="Pictures/10000000000009C400000680DABEAA62AC39A249.png" xlink:type="simple" xlink:show="embed" xlink:actuate="onLoad" draw:mime-type="image/png">
            <text:p/>
          </draw:image>
        </draw:frame>
        <draw:custom-shape draw:name="Google Shape;142;p6" draw:style-name="gr7" draw:text-style-name="P2" draw:layer="layout" svg:width="7.082cm" svg:height="2.118cm" svg:x="0.382cm" svg:y="8.468cm">
          <text:p text:style-name="P5">
            <text:span text:style-name="T11">Explorar</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presentation:notes draw:style-name="dp2">
          <draw:frame draw:name="Google Shape;132;p6:notes" presentation:style-name="pr6" draw:text-style-name="P6" draw:layer="layout" svg:width="15.239cm" svg:height="11.429cm" svg:x="1.905cm" svg:y="12.065cm" presentation:class="notes" presentation:placeholder="true" presentation:user-transformed="true">
            <draw:text-box/>
          </draw:frame>
          <draw:page-thumbnail draw:name="Google Shape;133;p6:notes" draw:style-name="gr6" draw:layer="layout" svg:width="12.7cm" svg:height="9.524cm" svg:x="3.176cm" svg:y="1.905cm" draw:page-number="6" presentation:class="page"/>
        </presentation:notes>
      </draw:page>
      <draw:page draw:name="page7" draw:style-name="dp7" draw:master-page-name="OBJECT" presentation:presentation-page-layout-name="AL2T11">
        <draw:g draw:name="Google Shape;147;p7">
          <draw:custom-shape draw:name="Google Shape;148;p7" draw:style-name="gr14" draw:text-style-name="P12" draw:layer="layout" svg:width="23.202cm" svg:height="19.049cm" svg:x="-15.018cm" svg:y="-0.027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49;p7" draw:style-name="gr15" draw:text-style-name="P13" draw:layer="layout" svg:width="21.765cm" svg:height="19.049cm" svg:x="8.185cm" svg:y="-0.027cm">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g>
        <draw:custom-shape draw:name="Google Shape;150;p7" draw:style-name="gr7" draw:text-style-name="P2" draw:layer="layout" svg:width="13.605cm" svg:height="2.457cm" svg:x="-9.84cm" svg:y="0.569cm">
          <text:p text:style-name="P5">
            <text:span text:style-name="T4">Objetivos</text:span>
          </text:p>
          <text:p text:style-name="P5">
            <text:span text:style-name="T17">Propostas de solução</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51;p7" draw:style-name="gr7" draw:text-style-name="P2" draw:layer="layout" svg:width="19.585cm" svg:height="15.238cm" svg:x="-12.826cm" svg:y="2.912cm">
          <text:p text:style-name="P8">
            <text:span text:style-name="T23"> </text:span>
            <text:span text:style-name="T23">Agir como um intermetiador por meio de um um site que estabeleca uma conexão entre psicólogos e pacientes.</text:span>
          </text:p>
          <text:p text:style-name="P8">
            <text:span text:style-name="T23"/>
          </text:p>
          <text:list text:style-name="L7">
            <text:list-item>
              <text:p text:style-name="P8">
                <text:span text:style-name="T23">Encontrar o profissional;</text:span>
              </text:p>
            </text:list-item>
            <text:list-item>
              <text:p text:style-name="P8">
                <text:span text:style-name="T23">Encontrar um profissional em um preço acessível;</text:span>
              </text:p>
            </text:list-item>
            <text:list-item>
              <text:p text:style-name="P8">
                <text:span text:style-name="T23">Encontrar um profissional em uma localidade agradável;</text:span>
              </text:p>
            </text:list-item>
            <text:list-item>
              <text:p text:style-name="P8">
                <text:span text:style-name="T23">Encontrar um profissional mais adequado para o problema;</text:span>
              </text:p>
            </text:list-item>
            <text:list-item>
              <text:p text:style-name="P8">
                <text:span text:style-name="T23">Proporcionar aos profissionais recém formados uma plataforma intermédia entre cliente e provedor</text:span>
              </text:p>
            </text:list-item>
          </text:list>
          <text:p text:style-name="P4">
            <text:span text:style-name="T24"/>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52;p7" draw:style-name="gr16" draw:text-style-name="P1" draw:layer="layout" svg:width="9.2cm" svg:height="19.517cm" svg:x="-0.679cm" svg:y="-0.468cm">
          <draw:image xlink:href="Pictures/10000000000009C400000680DABEAA62AC39A249.png" xlink:type="simple" xlink:show="embed" xlink:actuate="onLoad" draw:mime-type="image/png">
            <text:p/>
          </draw:image>
        </draw:frame>
        <draw:custom-shape draw:name="Google Shape;153;p7" draw:style-name="gr7" draw:text-style-name="P2" draw:layer="layout" svg:width="7.082cm" svg:height="2.118cm" svg:x="0.382cm" svg:y="8.468cm">
          <text:p text:style-name="P5">
            <text:span text:style-name="T11">Explorar</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54;p7" draw:style-name="gr4" draw:text-style-name="P2" draw:layer="layout" svg:width="15.083cm" svg:height="2.285cm" svg:x="11.874cm" svg:y="1.143cm">
          <text:p text:style-name="P5">
            <text:span text:style-name="T22">História de usuários e requisitos</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55;p7" draw:style-name="gr4" draw:text-style-name="P2" draw:layer="layout" svg:width="18.183cm" svg:height="14.985cm" svg:x="10.345cm" svg:y="3.636cm">
          <text:p text:style-name="P8">
            <text:span text:style-name="T23">Com base na análise das personas foram identificadas as seguintes histórias de usuários:</text:span>
          </text:p>
          <text:p text:style-name="P8">
            <text:span text:style-name="T23"/>
          </text:p>
          <text:p text:style-name="P8">
            <text:span text:style-name="T25">Eu como Paciente</text:span>
          </text:p>
          <text:p text:style-name="P8">
            <text:span text:style-name="T25">Quero</text:span>
            <text:span text:style-name="T26"> : </text:span>
            <text:span text:style-name="T23">Encontrar um profissional compatível com as minhas necessidades</text:span>
          </text:p>
          <text:p text:style-name="P8">
            <text:span text:style-name="T25">Para</text:span>
            <text:span text:style-name="T26"> : </text:span>
            <text:span text:style-name="T23">Cuidar da minha saúde mental</text:span>
          </text:p>
          <text:p text:style-name="P8">
            <text:span text:style-name="T25">Eu como psicólogo-recém formado</text:span>
          </text:p>
          <text:p text:style-name="P8">
            <text:span text:style-name="T25">Quero</text:span>
            <text:span text:style-name="T26"> :</text:span>
            <text:span text:style-name="T23"> Uma maneira de conseguir ter acesso a uma demanda maior de pacientes</text:span>
          </text:p>
          <text:p text:style-name="P8">
            <text:span text:style-name="T25">Para</text:span>
            <text:span text:style-name="T26"> :</text:span>
            <text:span text:style-name="T23"> Conseguir me inserir no mercado de trabalho</text:span>
          </text:p>
          <text:p text:style-name="P4">
            <text:span text:style-name="T24"/>
          </text:p>
          <text:p text:style-name="P4">
            <text:span text:style-name="T24"/>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presentation:notes draw:style-name="dp2">
          <draw:frame draw:name="Google Shape;144;p7:notes" presentation:style-name="pr7" draw:text-style-name="P6" draw:layer="layout" svg:width="15.239cm" svg:height="11.429cm" svg:x="1.905cm" svg:y="12.065cm" presentation:class="notes" presentation:placeholder="true" presentation:user-transformed="true">
            <draw:text-box/>
          </draw:frame>
          <draw:page-thumbnail draw:name="Google Shape;145;p7:notes" draw:style-name="gr6" draw:layer="layout" svg:width="12.7cm" svg:height="9.524cm" svg:x="3.176cm" svg:y="1.905cm" draw:page-number="7" presentation:class="page"/>
        </presentation:notes>
      </draw:page>
      <draw:page draw:name="page8" draw:style-name="dp8" draw:master-page-name="OBJECT" presentation:presentation-page-layout-name="AL2T11" xml:id="id5" draw:id="id5">
        <draw:custom-shape draw:name="Google Shape;160;p8" draw:style-name="gr17" draw:text-style-name="P13" draw:layer="layout" svg:width="21.765cm" svg:height="19.049cm" svg:x="9.303cm" svg:y="-0.027cm">
          <text:p text:style-name="P5">
            <text:span text:style-name="T8">Inserir requisistos funcionais e nao funcionais</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61;p8" draw:style-name="gr4" draw:text-style-name="P2" draw:layer="layout" svg:width="15.083cm" svg:height="1.609cm" svg:x="12.633cm" svg:y="1.502cm">
          <text:p text:style-name="P5">
            <text:span text:style-name="T27">Requisitos</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62;p8" draw:style-name="gr16" draw:text-style-name="P1" draw:layer="layout" svg:width="9.2cm" svg:height="19.517cm" svg:x="-0.679cm" svg:y="-0.468cm">
          <draw:image xlink:href="Pictures/10000000000009C400000680DABEAA62AC39A249.png" xlink:type="simple" xlink:show="embed" xlink:actuate="onLoad" draw:mime-type="image/png">
            <text:p/>
          </draw:image>
        </draw:frame>
        <draw:custom-shape draw:name="Google Shape;163;p8" draw:style-name="gr7" draw:text-style-name="P2" draw:layer="layout" svg:width="7.082cm" svg:height="2.118cm" svg:x="0.382cm" svg:y="8.468cm">
          <text:p text:style-name="P5">
            <text:span text:style-name="T11">Explorar</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anim:par presentation:node-type="timing-root">
          <anim:par smil:begin="id5.begin">
            <anim:transitionFilter smil:dur="1s" smil:type="fade" smil:subtype="crossfade"/>
          </anim:par>
          <anim:seq smil:dur="0s" presentation:node-type="main-sequence"/>
        </anim:par>
        <presentation:notes draw:style-name="dp2">
          <draw:frame draw:name="Google Shape;157;p8:notes" presentation:style-name="pr8" draw:text-style-name="P6" draw:layer="layout" svg:width="15.239cm" svg:height="11.429cm" svg:x="1.905cm" svg:y="12.065cm" presentation:class="notes" presentation:placeholder="true" presentation:user-transformed="true">
            <draw:text-box/>
          </draw:frame>
          <draw:page-thumbnail draw:name="Google Shape;158;p8:notes" draw:style-name="gr6" draw:layer="layout" svg:width="12.7cm" svg:height="9.524cm" svg:x="3.176cm" svg:y="1.905cm" draw:page-number="8" presentation:class="page"/>
        </presentation:notes>
      </draw:page>
      <draw:page draw:name="page9" draw:style-name="dp9" draw:master-page-name="OBJECT" presentation:presentation-page-layout-name="AL2T11">
        <draw:custom-shape draw:name="Google Shape;168;p9" draw:style-name="gr18" draw:text-style-name="P14" draw:layer="layout" svg:width="22.484cm" svg:height="19.049cm" svg:x="7.786cm" svg:y="0.013cm">
          <text:p text:style-name="P5">
            <text:span text:style-name="T8">Wireframes principais para apresentecao. Talvez fluxo de ususario</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69;p9" draw:style-name="gr19" draw:text-style-name="P1" draw:layer="layout" svg:width="8.473cm" svg:height="19.237cm" svg:x="0cm" svg:y="-0.029cm">
          <draw:image xlink:href="Pictures/10000000000009C400000685632C5CC4FB31520D.png" xlink:type="simple" xlink:show="embed" xlink:actuate="onLoad" draw:mime-type="image/png">
            <text:p/>
          </draw:image>
        </draw:frame>
        <draw:custom-shape draw:name="Google Shape;170;p9" draw:style-name="gr7" draw:text-style-name="P2" draw:layer="layout" svg:width="7.082cm" svg:height="1.61cm" svg:x="0.701cm" svg:y="8.722cm">
          <text:p text:style-name="P5">
            <text:span text:style-name="T28">Materializar</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71;p9" draw:style-name="gr4" draw:text-style-name="P2" draw:layer="layout" svg:width="13.245cm" svg:height="1.609cm" svg:x="12.401cm" svg:y="1.204cm">
          <text:p text:style-name="P5">
            <text:span text:style-name="T29">Projeto da Interface</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presentation:notes draw:style-name="dp2">
          <draw:frame draw:name="Google Shape;165;p9:notes" presentation:style-name="pr9" draw:text-style-name="P6" draw:layer="layout" svg:width="15.239cm" svg:height="11.429cm" svg:x="1.905cm" svg:y="12.065cm" presentation:class="notes" presentation:placeholder="true" presentation:user-transformed="true">
            <draw:text-box/>
          </draw:frame>
          <draw:page-thumbnail draw:name="Google Shape;166;p9:notes" draw:style-name="gr6" draw:layer="layout" svg:width="12.7cm" svg:height="9.524cm" svg:x="3.176cm" svg:y="1.905cm" draw:page-number="9" presentation:class="page"/>
        </presentation:notes>
      </draw:page>
      <draw:page draw:name="page10" draw:style-name="dp9" draw:master-page-name="OBJECT" presentation:presentation-page-layout-name="AL2T11">
        <draw:custom-shape draw:name="Google Shape;176;p10" draw:style-name="gr18" draw:text-style-name="P14" draw:layer="layout" svg:width="22.484cm" svg:height="19.049cm" svg:x="7.786cm" svg:y="0.013cm">
          <text:p text:style-name="P5">
            <text:span text:style-name="T8">Wireframes principais para apresentecao. Talvez fluxo de ususario</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frame draw:name="Google Shape;177;p10" draw:style-name="gr19" draw:text-style-name="P1" draw:layer="layout" svg:width="8.473cm" svg:height="19.237cm" svg:x="0cm" svg:y="-0.029cm">
          <draw:image xlink:href="Pictures/10000000000009C400000685632C5CC4FB31520D.png" xlink:type="simple" xlink:show="embed" xlink:actuate="onLoad" draw:mime-type="image/png">
            <text:p/>
          </draw:image>
        </draw:frame>
        <draw:custom-shape draw:name="Google Shape;178;p10" draw:style-name="gr7" draw:text-style-name="P2" draw:layer="layout" svg:width="7.082cm" svg:height="1.61cm" svg:x="0.701cm" svg:y="8.722cm">
          <text:p text:style-name="P5">
            <text:span text:style-name="T28">Materializar</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79;p10" draw:style-name="gr4" draw:text-style-name="P2" draw:layer="layout" svg:width="13.245cm" svg:height="1.609cm" svg:x="12.401cm" svg:y="1.204cm">
          <text:p text:style-name="P5">
            <text:span text:style-name="T29">Projeto da Interface</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presentation:notes draw:style-name="dp2">
          <draw:frame draw:name="Google Shape;173;p10:notes" presentation:style-name="pr10" draw:text-style-name="P6" draw:layer="layout" svg:width="15.239cm" svg:height="11.429cm" svg:x="1.905cm" svg:y="12.065cm" presentation:class="notes" presentation:placeholder="true" presentation:user-transformed="true">
            <draw:text-box/>
          </draw:frame>
          <draw:page-thumbnail draw:name="Google Shape;174;p10:notes" draw:style-name="gr6" draw:layer="layout" svg:width="12.7cm" svg:height="9.524cm" svg:x="3.176cm" svg:y="1.905cm" draw:page-number="10" presentation:class="page"/>
        </presentation:notes>
      </draw:page>
      <draw:page draw:name="page11" draw:style-name="dp4" draw:master-page-name="OBJECT" presentation:presentation-page-layout-name="AL2T11">
        <draw:custom-shape draw:name="Google Shape;184;p11" draw:style-name="gr4" draw:text-style-name="P2" draw:layer="layout" svg:width="11.883cm" svg:height="1.609cm" svg:x="10.983cm" svg:y="0.419cm">
          <text:p text:style-name="P5">
            <text:span text:style-name="T30">Metodologia</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85;p11" draw:style-name="gr4" draw:text-style-name="P2" draw:layer="layout" svg:width="31.137cm" svg:height="16.427cm" svg:x="0.736cm" svg:y="2.041cm">
          <text:p text:style-name="P4">
            <text:span text:style-name="T31">Divisão de Papéis:</text:span>
          </text:p>
          <text:p text:style-name="P4">
            <text:span text:style-name="T32"> </text:span>
            <text:span text:style-name="T6">Srum Master</text:span>
          </text:p>
          <text:list text:style-name="L8">
            <text:list-item>
              <text:list>
                <text:list-item>
                  <text:p text:style-name="P4">
                    <text:span text:style-name="T33">
                      <text:a xlink:href="https://github.com/MateusViggiani" xlink:type="simple">Mateus Fasciani</text:a>
                    </text:span>
                  </text:p>
                </text:list-item>
              </text:list>
            </text:list-item>
          </text:list>
          <text:p text:style-name="P4">
            <text:span text:style-name="T32"> </text:span>
            <text:span text:style-name="T6">Product Owner</text:span>
          </text:p>
          <text:list text:continue-numbering="true" text:style-name="L8">
            <text:list-item>
              <text:list>
                <text:list-item>
                  <text:p text:style-name="P4">
                    <text:span text:style-name="T34">
                      <text:a xlink:href="https://github.com/Lipefsk" xlink:type="simple">Felipe Portes</text:a>
                    </text:span>
                  </text:p>
                </text:list-item>
              </text:list>
            </text:list-item>
          </text:list>
          <text:p text:style-name="P4">
            <text:span text:style-name="T32"> </text:span>
            <text:span text:style-name="T6">Desenvolvimento do HTMl</text:span>
            <text:span text:style-name="T8">:</text:span>
          </text:p>
          <text:list text:style-name="L9">
            <text:list-item>
              <text:list>
                <text:list-item>
                  <text:p text:style-name="P4">
                    <text:span text:style-name="T34">
                      <text:a xlink:href="https://github.com/Lipefsk" xlink:type="simple">Felipe Portes</text:a>
                    </text:span>
                  </text:p>
                </text:list-item>
                <text:list-item>
                  <text:p text:style-name="P4">
                    <text:span text:style-name="T34">
                      <text:a xlink:href="https://github.com/gabrielfersouza" xlink:type="simple">Gabriel Fernandes</text:a>
                    </text:span>
                  </text:p>
                </text:list-item>
              </text:list>
            </text:list-item>
          </text:list>
          <text:p text:style-name="P4">
            <text:span text:style-name="T32"> </text:span>
            <text:span text:style-name="T6">Desenvolvimento de CSS/Design</text:span>
          </text:p>
          <text:list text:continue-numbering="true" text:style-name="L9">
            <text:list-item>
              <text:list>
                <text:list-item>
                  <text:p text:style-name="P4">
                    <text:span text:style-name="T34">
                      <text:a xlink:href="https://github.com/Lipefsk" xlink:type="simple">Felipe Portes</text:a>
                    </text:span>
                  </text:p>
                </text:list-item>
              </text:list>
            </text:list-item>
          </text:list>
          <text:p text:style-name="P4">
            <text:span text:style-name="T32"> </text:span>
            <text:span text:style-name="T6">Desenvolvimento de lógica dentro do site e JavaScript</text:span>
          </text:p>
          <text:list text:style-name="L8">
            <text:list-item>
              <text:list>
                <text:list-item>
                  <text:p text:style-name="P4">
                    <text:span text:style-name="T34">
                      <text:a xlink:href="https://github.com/MateusViggiani" xlink:type="simple">Mateus Fasciani</text:a>
                    </text:span>
                  </text:p>
                </text:list-item>
                <text:list-item>
                  <text:p text:style-name="P4">
                    <text:span text:style-name="T34">
                      <text:a xlink:href="https://github.com/olveirancc" xlink:type="simple">João oliveira</text:a>
                    </text:span>
                  </text:p>
                </text:list-item>
              </text:list>
            </text:list-item>
          </text:list>
          <text:p text:style-name="P4">
            <text:span text:style-name="T32"> </text:span>
            <text:span text:style-name="T6">Pesquisa relacionada a psicologia e saúde mental</text:span>
          </text:p>
          <text:list text:continue-numbering="true" text:style-name="L8">
            <text:list-item>
              <text:list>
                <text:list-item>
                  <text:p text:style-name="P4">
                    <text:span text:style-name="T34">
                      <text:a xlink:href="https://github.com/olveirancc" xlink:type="simple">João oliveira</text:a>
                    </text:span>
                  </text:p>
                </text:list-item>
              </text:list>
            </text:list-item>
          </text:list>
          <text:p text:style-name="P15">
            <text:span text:style-name="T35"/>
          </text:p>
          <text:p text:style-name="P4">
            <text:span text:style-name="T31">Ferramentas utilizadas:</text:span>
          </text:p>
          <text:list text:style-name="L10">
            <text:list-item>
              <text:list>
                <text:list-item>
                  <text:p text:style-name="P4">
                    <text:span text:style-name="T24">IDE - </text:span>
                    <text:span text:style-name="T34">
                      <text:a xlink:href="https://code.visualstudio.com/" xlink:type="simple">VScode</text:a>
                    </text:span>
                  </text:p>
                </text:list-item>
                <text:list-item>
                  <text:p text:style-name="P4">
                    <text:span text:style-name="T24">Ferramenta para o desenvolvimento de wireframe e userflow - </text:span>
                    <text:span text:style-name="T34">
                      <text:a xlink:href="https://www.figma.com/" xlink:type="simple">Figma</text:a>
                    </text:span>
                  </text:p>
                </text:list-item>
                <text:list-item>
                  <text:p text:style-name="P4">
                    <text:span text:style-name="T24">Ferramenta para Design thinking - </text:span>
                    <text:span text:style-name="T34">
                      <text:a xlink:href="https://miro.com/pt/" xlink:type="simple">Miro</text:a>
                    </text:span>
                  </text:p>
                </text:list-item>
              </text:list>
            </text:list-item>
          </text:list>
          <text:p text:style-name="P4">
            <text:span text:style-name="T24"/>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presentation:notes draw:style-name="dp2">
          <draw:frame draw:name="Google Shape;181;p11:notes" presentation:style-name="pr11" draw:text-style-name="P6" draw:layer="layout" svg:width="15.239cm" svg:height="11.429cm" svg:x="1.905cm" svg:y="12.065cm" presentation:class="notes" presentation:placeholder="true" presentation:user-transformed="true">
            <draw:text-box/>
          </draw:frame>
          <draw:page-thumbnail draw:name="Google Shape;182;p11:notes" draw:style-name="gr6" draw:layer="layout" svg:width="12.7cm" svg:height="9.524cm" svg:x="3.176cm" svg:y="1.905cm" draw:page-number="11" presentation:class="page"/>
        </presentation:notes>
      </draw:page>
      <draw:page draw:name="page12" draw:style-name="dp10" draw:master-page-name="OBJECT" presentation:presentation-page-layout-name="AL2T11">
        <draw:frame draw:name="Google Shape;190;p12" draw:style-name="gr20" draw:text-style-name="P1" draw:layer="layout" svg:width="33.866cm" svg:height="12.676cm" svg:x="0cm" svg:y="-0.008cm">
          <draw:image xlink:href="Pictures/10000001000003200000012D42810872B25174EB.png" xlink:type="simple" xlink:show="embed" xlink:actuate="onLoad" draw:mime-type="image/png">
            <text:p/>
          </draw:image>
        </draw:frame>
        <draw:custom-shape draw:name="Google Shape;191;p12" draw:style-name="gr7" draw:text-style-name="P2" draw:layer="layout" svg:width="19.978cm" svg:height="2.118cm" svg:x="4.93cm" svg:y="15.067cm">
          <text:p text:style-name="P5">
            <text:span text:style-name="T36">Acessibilidade saúde mental 1</text:span>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draw:custom-shape draw:name="Google Shape;192;p12" draw:style-name="gr7" draw:text-style-name="P2" draw:layer="layout" svg:width="8.466cm" svg:height="6.426cm" svg:x="24.919cm" svg:y="12.922cm">
          <text:p text:style-name="P4">
            <text:span text:style-name="T37">Equipe:</text:span>
          </text:p>
          <text:list text:style-name="L7">
            <text:list-item>
              <text:p text:style-name="P4">
                <text:span text:style-name="T37">Davi Wenzel</text:span>
              </text:p>
            </text:list-item>
            <text:list-item>
              <text:p text:style-name="P4">
                <text:span text:style-name="T37"> </text:span>
                <text:span text:style-name="T37">Felipe Portes</text:span>
              </text:p>
            </text:list-item>
            <text:list-item>
              <text:p text:style-name="P4">
                <text:span text:style-name="T37">Gabriel Fernandes</text:span>
              </text:p>
            </text:list-item>
            <text:list-item>
              <text:p text:style-name="P4">
                <text:span text:style-name="T37">Gabriel Furst</text:span>
              </text:p>
            </text:list-item>
            <text:list-item>
              <text:p text:style-name="P4">
                <text:span text:style-name="T37">João Oliveira</text:span>
              </text:p>
            </text:list-item>
            <text:list-item>
              <text:p text:style-name="P4">
                <text:span text:style-name="T37">Mateus Fasciani </text:span>
              </text:p>
            </text:list-item>
            <text:list-item>
              <text:p text:style-name="P4">
                <text:span text:style-name="T37">Rafael Toffalini</text:span>
              </text:p>
            </text:list-item>
          </text:list>
          <text:p text:style-name="P16">
            <text:span text:style-name="T24"/>
          </text:p>
          <draw:enhanced-geometry draw:mirror-horizontal="false" draw:mirror-vertical="false" svg:viewBox="0 0 0 0" draw:text-areas="0 0 ?f3 ?f2" draw:type="ooxml-rect" draw:enhanced-path="M 0 0 L ?f3 0 ?f3 ?f2 0 ?f2 Z N">
            <draw:equation draw:name="f0" draw:formula="logwidth/2"/>
            <draw:equation draw:name="f1" draw:formula="logheight/2"/>
            <draw:equation draw:name="f2" draw:formula="logheight"/>
            <draw:equation draw:name="f3" draw:formula="logwidth"/>
          </draw:enhanced-geometry>
        </draw:custom-shape>
        <presentation:notes draw:style-name="dp2">
          <draw:frame draw:name="Google Shape;187;p12:notes" presentation:style-name="pr12" draw:text-style-name="P6" draw:layer="layout" svg:width="15.239cm" svg:height="11.429cm" svg:x="1.905cm" svg:y="12.065cm" presentation:class="notes" presentation:placeholder="true" presentation:user-transformed="true">
            <draw:text-box/>
          </draw:frame>
          <draw:page-thumbnail draw:name="Google Shape;188;p12:notes" draw:style-name="gr6" draw:layer="layout" svg:width="12.7cm" svg:height="9.524cm" svg:x="3.176cm" svg:y="1.905cm" draw:page-number="12" presentation:class="page"/>
        </presentation:notes>
      </draw:page>
      <presentation:settings presentation:mouse-visible="false"/>
    </office:presentation>
  </office:body>
</office:document-content>
</file>

<file path=meta.xml><?xml version="1.0" encoding="utf-8"?>
<office:document-meta xmlns:presentation="urn:oasis:names:tc:opendocument:xmlns:presentation:1.0" xmlns:officeooo="http://openoffice.org/2009/office" xmlns:grddl="http://www.w3.org/2003/g/data-view#" xmlns:anim="urn:oasis:names:tc:opendocument:xmlns:animation:1.0" xmlns:meta="urn:oasis:names:tc:opendocument:xmlns:meta:1.0" xmlns:smil="urn:oasis:names:tc:opendocument:xmlns:smil-compatible:1.0" xmlns:dc="http://purl.org/dc/elements/1.1/" xmlns:xlink="http://www.w3.org/1999/xlink" xmlns:ooo="http://openoffice.org/2004/office" xmlns:office="urn:oasis:names:tc:opendocument:xmlns:office:1.0" office:version="1.3">
  <office:meta>
    <meta:creation-date>2024-04-18T14:05:20</meta:creation-date>
    <meta:generator>LibreOffice/7.3.7.2$Linux_X86_64 LibreOffice_project/30$Build-2</meta:generator>
    <meta:document-statistic meta:object-count="121"/>
  </office:meta>
</office:document-meta>
</file>

<file path=settings.xml><?xml version="1.0" encoding="utf-8"?>
<office:document-settings xmlns:officeooo="http://openoffice.org/2009/office" xmlns:anim="urn:oasis:names:tc:opendocument:xmlns:animation:1.0" xmlns:smil="urn:oasis:names:tc:opendocument:xmlns:smil-compatible:1.0" xmlns:presentation="urn:oasis:names:tc:opendocument:xmlns:presentation:1.0" xmlns:config="urn:oasis:names:tc:opendocument:xmlns:config:1.0" xmlns:xlink="http://www.w3.org/1999/xlink" xmlns:ooo="http://openoffice.org/2004/office" xmlns:office="urn:oasis:names:tc:opendocument:xmlns:office:1.0" office:version="1.3">
  <office:settings>
    <config:config-item-set config:name="ooo:view-settings">
      <config:config-item config:name="VisibleAreaTop" config:type="int">-3827</config:config-item>
      <config:config-item config:name="VisibleAreaLeft" config:type="int">-520</config:config-item>
      <config:config-item config:name="VisibleAreaWidth" config:type="int">35010</config:config-item>
      <config:config-item config:name="VisibleAreaHeight" config:type="int">26789</config:config-item>
      <config:config-item-map-indexed config:name="Views">
        <config:config-item-map-entry>
          <config:config-item config:name="ViewId" config:type="string">view1</config:config-item>
          <config:config-item config:name="GridIsVisible" config:type="boolean">false</config:config-item>
          <config:config-item config:name="GridIsFront" config:type="boolean">false</config:config-item>
          <config:config-item config:name="IsSnapToGrid" config:type="boolean">true</config:config-item>
          <config:config-item config:name="IsSnapToPageMargins" config:type="boolean">true</config:config-item>
          <config:config-item config:name="IsSnapToSnapLines" config:type="boolean">true</config:config-item>
          <config:config-item config:name="IsSnapToObjectFrame" config:type="boolean">true</config:config-item>
          <config:config-item config:name="IsSnapToObjectPoints" config:type="boolean">false</config:config-item>
          <config:config-item config:name="IsPlusHandlesAlwaysVisible" config:type="boolean">false</config:config-item>
          <config:config-item config:name="IsFrameDragSingles" config:type="boolean">true</config:config-item>
          <config:config-item config:name="EliminatePolyPointLimitAngle" config:type="int">1500</config:config-item>
          <config:config-item config:name="IsEliminatePolyPoints" config:type="boolean">false</config:config-item>
          <config:config-item config:name="VisibleLayers" config:type="base64Binary">Hw==</config:config-item>
          <config:config-item config:name="PrintableLayers" config:type="base64Binary">Hw==</config:config-item>
          <config:config-item config:name="LockedLayers" config:type="base64Binary"/>
          <config:config-item config:name="NoAttribs" config:type="boolean">false</config:config-item>
          <config:config-item config:name="NoColors" config:type="boolean">true</config:config-item>
          <config:config-item config:name="RulerIsVisible" config:type="boolean">false</config:config-item>
          <config:config-item config:name="PageKind" config:type="short">0</config:config-item>
          <config:config-item config:name="SelectedPage" config:type="short">0</config:config-item>
          <config:config-item config:name="IsLayerMode" config:type="boolean">false</config:config-item>
          <config:config-item config:name="IsDoubleClickTextEdit" config:type="boolean">true</config:config-item>
          <config:config-item config:name="IsClickChangeRotation" config:type="boolean">true</config:config-item>
          <config:config-item config:name="SlidesPerRow" config:type="short">4</config:config-item>
          <config:config-item config:name="EditMode" config:type="int">0</config:config-item>
          <config:config-item config:name="VisibleAreaTop" config:type="int">-3827</config:config-item>
          <config:config-item config:name="VisibleAreaLeft" config:type="int">-520</config:config-item>
          <config:config-item config:name="VisibleAreaWidth" config:type="int">35011</config:config-item>
          <config:config-item config:name="VisibleAreaHeight" config:type="int">26790</config:config-item>
          <config:config-item config:name="GridCoarseWidth" config:type="int">2000</config:config-item>
          <config:config-item config:name="GridCoarseHeight" config:type="int">2000</config:config-item>
          <config:config-item config:name="GridFineWidth" config:type="int">500</config:config-item>
          <config:config-item config:name="GridFineHeight" config:type="int">500</config:config-item>
          <config:config-item config:name="GridSnapWidthXNumerator" config:type="int">2000</config:config-item>
          <config:config-item config:name="GridSnapWidthXDenominator" config:type="int">4</config:config-item>
          <config:config-item config:name="GridSnapWidthYNumerator" config:type="int">2000</config:config-item>
          <config:config-item config:name="GridSnapWidthYDenominator" config:type="int">4</config:config-item>
          <config:config-item config:name="IsAngleSnapEnabled" config:type="boolean">false</config:config-item>
          <config:config-item config:name="SnapAngle" config:type="int">1500</config:config-item>
          <config:config-item config:name="ZoomOnPage" config:type="boolean">true</config:config-item>
          <config:config-item config:name="AnchoredTextOverflowLegacy" config:type="boolean">true</config:config-item>
        </config:config-item-map-entry>
      </config:config-item-map-indexed>
    </config:config-item-set>
    <config:config-item-set config:name="ooo:configuration-settings">
      <config:config-item config:name="ApplyUserData" config:type="boolean">true</config:config-item>
      <config:config-item config:name="BitmapTableURL" config:type="string">$(brandbaseurl)/share/palette%3B$(user)/config/standard.sob</config:config-item>
      <config:config-item config:name="CharacterCompressionType" config:type="short">0</config:config-item>
      <config:config-item config:name="ColorTableURL" config:type="string">$(brandbaseurl)/share/palette%3B$(user)/config/standard.soc</config:config-item>
      <config:config-item config:name="DashTableURL" config:type="string">$(brandbaseurl)/share/palette%3B$(user)/config/standard.sod</config:config-item>
      <config:config-item config:name="DefaultTabStop" config:type="int">1270</config:config-item>
      <config:config-item config:name="EmbedAsianScriptFonts" config:type="boolean">true</config:config-item>
      <config:config-item config:name="EmbedComplexScriptFonts" config:type="boolean">true</config:config-item>
      <config:config-item config:name="EmbedFonts" config:type="boolean">false</config:config-item>
      <config:config-item config:name="EmbedLatinScriptFonts" config:type="boolean">true</config:config-item>
      <config:config-item config:name="EmbedOnlyUsedFonts" config:type="boolean">false</config:config-item>
      <config:config-item-map-indexed config:name="ForbiddenCharacters">
        <config:config-item-map-entry>
          <config:config-item config:name="Language" config:type="string">en</config:config-item>
          <config:config-item config:name="Country" config:type="string">US</config:config-item>
          <config:config-item config:name="Variant" config:type="string"/>
          <config:config-item config:name="BeginLine" config:type="string"/>
          <config:config-item config:name="EndLine" config:type="string"/>
        </config:config-item-map-entry>
      </config:config-item-map-indexed>
      <config:config-item config:name="GradientTableURL" config:type="string">$(brandbaseurl)/share/palette%3B$(user)/config/standard.sog</config:config-item>
      <config:config-item config:name="HandoutsHorizontal" config:type="boolean">true</config:config-item>
      <config:config-item config:name="HatchTableURL" config:type="string">$(brandbaseurl)/share/palette%3B$(user)/config/standard.soh</config:config-item>
      <config:config-item config:name="IsKernAsianPunctuation" config:type="boolean">false</config:config-item>
      <config:config-item config:name="IsPrintBooklet" config:type="boolean">false</config:config-item>
      <config:config-item config:name="IsPrintBookletBack" config:type="boolean">true</config:config-item>
      <config:config-item config:name="IsPrintBookletFront" config:type="boolean">true</config:config-item>
      <config:config-item config:name="IsPrintDate" config:type="boolean">false</config:config-item>
      <config:config-item config:name="IsPrintDrawing" config:type="boolean">true</config:config-item>
      <config:config-item config:name="IsPrintFitPage" config:type="boolean">false</config:config-item>
      <config:config-item config:name="IsPrintHandout" config:type="boolean">false</config:config-item>
      <config:config-item config:name="IsPrintHiddenPages" config:type="boolean">true</config:config-item>
      <config:config-item config:name="IsPrintNotes" config:type="boolean">false</config:config-item>
      <config:config-item config:name="IsPrintOutline" config:type="boolean">false</config:config-item>
      <config:config-item config:name="IsPrintPageName" config:type="boolean">false</config:config-item>
      <config:config-item config:name="IsPrintTilePage" config:type="boolean">false</config:config-item>
      <config:config-item config:name="IsPrintTime" config:type="boolean">false</config:config-item>
      <config:config-item config:name="LineEndTableURL" config:type="string">$(brandbaseurl)/share/palette%3B$(user)/config/standard.soe</config:config-item>
      <config:config-item config:name="LoadReadonly" config:type="boolean">false</config:config-item>
      <config:config-item config:name="PageNumberFormat" config:type="int">4</config:config-item>
      <config:config-item config:name="ParagraphSummation" config:type="boolean">true</config:config-item>
      <config:config-item config:name="PrintQuality" config:type="int">0</config:config-item>
      <config:config-item config:name="PrinterIndependentLayout" config:type="string">low-resolution</config:config-item>
      <config:config-item config:name="PrinterName" config:type="string"/>
      <config:config-item config:name="PrinterPaperFromSetup" config:type="boolean">false</config:config-item>
      <config:config-item config:name="PrinterSetup" config:type="base64Binary"/>
      <config:config-item config:name="SaveThumbnail" config:type="boolean">true</config:config-item>
      <config:config-item config:name="SaveVersionOnClose" config:type="boolean">false</config:config-item>
      <config:config-item config:name="SlidesPerHandout" config:type="short">6</config:config-item>
      <config:config-item config:name="UpdateFromTemplate" config:type="boolean">true</config:config-item>
    </config:config-item-set>
  </office:settings>
</office:document-settings>
</file>

<file path=styles.xml><?xml version="1.0" encoding="utf-8"?>
<office:document-styles xmlns:officeooo="http://openoffice.org/2009/office" xmlns:anim="urn:oasis:names:tc:opendocument:xmlns:animation:1.0" xmlns:smil="urn:oasis:names:tc:opendocument:xmlns:smil-compatible:1.0" xmlns:presentation="urn:oasis:names:tc:opendocument:xmlns:presentation:1.0" xmlns:css3t="http://www.w3.org/TR/css3-text/" xmlns:rpt="http://openoffice.org/2005/report" xmlns:dc="http://purl.org/dc/elements/1.1/" xmlns:chart="urn:oasis:names:tc:opendocument:xmlns:chart:1.0" xmlns:svg="urn:oasis:names:tc:opendocument:xmlns:svg-compatible:1.0" xmlns:draw="urn:oasis:names:tc:opendocument:xmlns:drawing:1.0" xmlns:text="urn:oasis:names:tc:opendocument:xmlns:text:1.0" xmlns:oooc="http://openoffice.org/2004/calc" xmlns:style="urn:oasis:names:tc:opendocument:xmlns:style:1.0" xmlns:ooow="http://openoffice.org/2004/writer" xmlns:meta="urn:oasis:names:tc:opendocument:xmlns:meta:1.0" xmlns:xlink="http://www.w3.org/1999/xlink" xmlns:fo="urn:oasis:names:tc:opendocument:xmlns:xsl-fo-compatible:1.0" xmlns:ooo="http://openoffice.org/2004/office" xmlns:office="urn:oasis:names:tc:opendocument:xmlns:office:1.0" xmlns:dr3d="urn:oasis:names:tc:opendocument:xmlns:dr3d:1.0" xmlns:table="urn:oasis:names:tc:opendocument:xmlns:table:1.0" xmlns:number="urn:oasis:names:tc:opendocument:xmlns:datastyle:1.0" xmlns:of="urn:oasis:names:tc:opendocument:xmlns:of:1.2" xmlns:calcext="urn:org:documentfoundation:names:experimental:calc:xmlns:calcext:1.0" xmlns:tableooo="http://openoffice.org/2009/table" xmlns:drawooo="http://openoffice.org/2010/draw" xmlns:grddl="http://www.w3.org/2003/g/data-view#" xmlns:loext="urn:org:documentfoundation:names:experimental:office:xmlns:loext:1.0" xmlns:dom="http://www.w3.org/2001/xml-events" xmlns:field="urn:openoffice:names:experimental:ooo-ms-interop:xmlns:field:1.0" xmlns:math="http://www.w3.org/1998/Math/MathML" xmlns:form="urn:oasis:names:tc:opendocument:xmlns:form:1.0" xmlns:script="urn:oasis:names:tc:opendocument:xmlns:script:1.0" xmlns:xhtml="http://www.w3.org/1999/xhtml" office:version="1.3">
  <office:font-face-decls>
    <style:font-face style:name="Arial" svg:font-family="Arial"/>
    <style:font-face style:name="Arial Rounded" svg:font-family="'Arial Rounded'"/>
    <style:font-face style:name="Arial Rounded1" svg:font-family="'Arial Rounded'" style:font-pitch="variable"/>
    <style:font-face style:name="Arial1" svg:font-family="Arial" style:font-pitch="variable"/>
    <style:font-face style:name="DejaVu Sans" svg:font-family="'DejaVu Sans'" style:font-pitch="variable"/>
    <style:font-face style:name="DejaVu Sans1" svg:font-family="'DejaVu Sans'" style:font-family-generic="system" style:font-pitch="variable"/>
    <style:font-face style:name="Liberation Sans" svg:font-family="'Liberation Sans'" style:font-family-generic="roman" style:font-pitch="variable"/>
    <style:font-face style:name="Liberation Sans1" svg:font-family="'Liberation Sans'" style:font-pitch="variable"/>
    <style:font-face style:name="Liberation Serif" svg:font-family="'Liberation Serif'" style:font-pitch="variable"/>
    <style:font-face style:name="Liberation Serif1" svg:font-family="'Liberation Serif'" style:font-family-generic="roman" style:font-pitch="variable"/>
    <style:font-face style:name="Linux Libertine G" svg:font-family="'Linux Libertine G'" style:font-family-generic="system" style:font-pitch="variable"/>
    <style:font-face style:name="Linux Libertine G1" svg:font-family="'Linux Libertine G'" style:font-pitch="variable"/>
    <style:font-face style:name="Lohit Devanagari" svg:font-family="'Lohit Devanagari'" style:font-family-generic="system" style:font-pitch="variable"/>
    <style:font-face style:name="Noto Sans" svg:font-family="'Noto Sans'" style:font-family-generic="roman" style:font-pitch="variable"/>
    <style:font-face style:name="Noto Sans CJK SC" svg:font-family="'Noto Sans CJK SC'" style:font-family-generic="system" style:font-pitch="variable"/>
    <style:font-face style:name="Play" svg:font-family="Play" style:font-pitch="variable"/>
    <style:font-face style:name="Play1" svg:font-family="Play"/>
    <style:font-face style:name="Times New Roman" svg:font-family="'Times New Roman'"/>
    <style:font-face style:name="Times New Roman1" svg:font-family="'Times New Roman'" style:font-pitch="variable"/>
  </office:font-face-decls>
  <office:styles>
    <draw:gradient draw:name="Filled" draw:style="linear" draw:start-color="#ffffff" draw:end-color="#cccccc" draw:start-intensity="100%" draw:end-intensity="100%" draw:angle="30deg" draw:border="0%"/>
    <draw:gradient draw:name="Filled_20_Blue" draw:display-name="Filled Blue" draw:style="linear" draw:start-color="#729fcf" draw:end-color="#355269" draw:start-intensity="100%" draw:end-intensity="100%" draw:angle="30deg" draw:border="0%"/>
    <draw:gradient draw:name="Filled_20_Green" draw:display-name="Filled Green" draw:style="linear" draw:start-color="#77bc65" draw:end-color="#127622" draw:start-intensity="100%" draw:end-intensity="100%" draw:angle="30deg" draw:border="0%"/>
    <draw:gradient draw:name="Filled_20_Red" draw:display-name="Filled Red" draw:style="linear" draw:start-color="#ff6d6d" draw:end-color="#c9211e" draw:start-intensity="100%" draw:end-intensity="100%" draw:angle="30deg" draw:border="0%"/>
    <draw:gradient draw:name="Filled_20_Yellow" draw:display-name="Filled Yellow" draw:style="linear" draw:start-color="#ffde59" draw:end-color="#b47804" draw:start-intensity="100%" draw:end-intensity="100%" draw:angle="30deg" draw:border="0%"/>
    <draw:gradient draw:name="Shapes" draw:style="rectangular" draw:cx="50%" draw:cy="50%" draw:start-color="#cccccc" draw:end-color="#ffffff" draw:start-intensity="100%" draw:end-intensity="100%" draw:angle="0deg" draw:border="0%"/>
    <draw:marker draw:name="Arrow" svg:viewBox="0 0 20 30" svg:d="M10 0l-10 30h20z"/>
    <style:default-style style:family="graphic">
      <style:graphic-properties svg:stroke-color="#3465a4" draw:fill-color="#729fcf" fo:wrap-option="no-wrap"/>
      <style:paragraph-properties style:text-autospace="ideograph-alpha" style:punctuation-wrap="simple" style:line-break="strict" style:writing-mode="lr-tb" style:font-independent-line-spacing="false">
        <style:tab-stops/>
      </style:paragraph-properties>
      <style:text-properties style:use-window-font-color="true" loext:opacity="0%" style:font-name="Liberation Serif1" fo:font-size="24pt" fo:language="en" fo:country="US" style:font-name-asian="DejaVu Sans1" style:font-size-asian="24pt" style:language-asian="zh" style:country-asian="CN" style:font-name-complex="Linux Libertine G" style:font-size-complex="24pt" style:language-complex="hi" style:country-complex="IN"/>
    </style:default-style>
    <style:style style:name="standard" style:family="graphic">
      <style:graphic-properties draw:stroke="solid" svg:stroke-width="0cm" svg:stroke-color="#3465a4" draw:marker-start-width="0.2cm" draw:marker-start-center="false" draw:marker-end-width="0.2cm" draw:marker-end-center="false" draw:fill="solid" draw:fill-color="#729fcf" draw:textarea-horizontal-align="justify" fo:padding-top="0.125cm" fo:padding-bottom="0.125cm" fo:padding-left="0.25cm" fo:padding-right="0.25cm" draw:shadow="hidden" draw:shadow-offset-x="0.2cm" draw:shadow-offset-y="0.2cm" draw:shadow-color="#808080">
        <text:list-style style:name="standard">
          <text:list-level-style-bullet text:level="1" text:bullet-char="●">
            <style:list-level-properties text:min-label-width="0.6cm"/>
            <style:text-properties fo:font-family="StarSymbol" style:use-window-font-color="true" fo:font-size="45%"/>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style:graphic-properties>
      <style:paragraph-properties fo:margin-left="0cm" fo:margin-right="0cm" fo:margin-top="0cm" fo:margin-bottom="0cm" fo:line-height="100%" fo:text-indent="0cm"/>
      <style:text-properties fo:font-variant="normal" fo:text-transform="none" style:use-window-font-color="true" loext:opacity="0%" style:text-outline="false" style:text-line-through-style="none" style:text-line-through-type="none" style:font-name="Liberation Sans" fo:font-family="'Liberation Sans'" style:font-family-generic="roman" style:font-pitch="variable" fo:font-size="18pt" fo:font-style="normal" fo:text-shadow="none" style:text-underline-style="none" fo:font-weight="normal" style:letter-kerning="true" style:font-name-asian="Linux Libertine G" style:font-family-asian="'Linux Libertine G'" style:font-family-generic-asian="system" style:font-pitch-asian="variable" style:font-size-asian="18pt" style:font-style-asian="normal" style:font-weight-asian="normal" style:font-name-complex="Linux Libertine G" style:font-family-complex="'Linux Libertine G'" style:font-family-generic-complex="system" style:font-pitch-complex="variable" style:font-size-complex="18pt" style:font-style-complex="normal" style:font-weight-complex="normal" style:text-emphasize="none" style:font-relief="none" style:text-overline-style="none" style:text-overline-color="font-color"/>
    </style:style>
    <style:style style:name="objectwithoutfill" style:family="graphic" style:parent-style-name="standard">
      <style:graphic-properties svg:stroke-color="#000000" draw:fill="none"/>
    </style:style>
    <style:style style:name="Object_20_with_20_no_20_fill_20_and_20_no_20_line" style:display-name="Object with no fill and no line" style:family="graphic" style:parent-style-name="standard">
      <style:graphic-properties draw:stroke="none" draw:fill="none"/>
    </style:style>
    <style:style style:name="Text" style:family="graphic">
      <style:graphic-properties draw:stroke="solid" svg:stroke-color="#cccccc" draw:fill="solid" draw:fill-color="#eeeeee"/>
      <style:text-properties style:font-name="Noto Sans" fo:font-family="'Noto Sans'" style:font-family-generic="roman" style:font-pitch="variable"/>
    </style:style>
    <style:style style:name="A4" style:family="graphic" style:parent-style-name="Text">
      <style:graphic-properties draw:fill="none"/>
      <style:text-properties fo:font-size="18pt"/>
    </style:style>
    <style:style style:name="Title_20_A4" style:display-name="Title A4" style:family="graphic" style:parent-style-name="A4">
      <style:graphic-properties draw:stroke="none"/>
      <style:text-properties fo:font-size="44pt"/>
    </style:style>
    <style:style style:name="Heading_20_A4" style:display-name="Heading A4" style:family="graphic" style:parent-style-name="A4">
      <style:graphic-properties draw:stroke="none"/>
      <style:text-properties fo:font-size="24pt"/>
    </style:style>
    <style:style style:name="Text_20_A4" style:display-name="Text A4" style:family="graphic" style:parent-style-name="A4">
      <style:graphic-properties draw:stroke="none"/>
    </style:style>
    <style:style style:name="A4" style:family="graphic" style:parent-style-name="Text">
      <style:graphic-properties draw:fill="none"/>
      <style:text-properties fo:font-size="18pt"/>
    </style:style>
    <style:style style:name="Title_20_A0" style:display-name="Title A0" style:family="graphic" style:parent-style-name="A4">
      <style:graphic-properties draw:stroke="none"/>
      <style:text-properties fo:font-size="96pt"/>
    </style:style>
    <style:style style:name="Heading_20_A0" style:display-name="Heading A0" style:family="graphic" style:parent-style-name="A4">
      <style:graphic-properties draw:stroke="none"/>
      <style:text-properties fo:font-size="71.9000015258789pt"/>
    </style:style>
    <style:style style:name="Text_20_A0" style:display-name="Text A0" style:family="graphic" style:parent-style-name="A4">
      <style:graphic-properties draw:stroke="none"/>
    </style:style>
    <style:style style:name="Graphic" style:family="graphic">
      <style:graphic-properties draw:fill="solid" draw:fill-color="#ffffff"/>
      <style:text-properties style:font-name="Liberation Sans" fo:font-family="'Liberation Sans'" style:font-family-generic="roman" style:font-pitch="variable" fo:font-size="18pt"/>
    </style:style>
    <style:style style:name="Shapes" style:family="graphic" style:parent-style-name="Graphic">
      <style:graphic-properties draw:stroke="none" draw:fill="gradient" draw:fill-gradient-name="Shapes"/>
      <style:text-properties fo:font-size="14pt" fo:font-weight="bold"/>
    </style:style>
    <style:style style:name="Filled" style:family="graphic" style:parent-style-name="Shapes">
      <style:graphic-properties draw:fill="gradient" draw:fill-gradient-name="Filled"/>
    </style:style>
    <style:style style:name="Filled_20_Blue" style:display-name="Filled Blue" style:family="graphic" style:parent-style-name="Filled">
      <style:graphic-properties draw:fill-gradient-name="Filled_20_Blue"/>
      <style:text-properties fo:color="#ffffff" loext:opacity="100%"/>
    </style:style>
    <style:style style:name="Filled_20_Green" style:display-name="Filled Green" style:family="graphic" style:parent-style-name="Filled">
      <style:graphic-properties draw:fill-gradient-name="Filled_20_Green"/>
      <style:text-properties fo:color="#ffffff" loext:opacity="100%" style:font-name="Liberation Sans" fo:font-family="'Liberation Sans'" style:font-family-generic="roman" style:font-pitch="variable"/>
    </style:style>
    <style:style style:name="Filled_20_Red" style:display-name="Filled Red" style:family="graphic" style:parent-style-name="Filled">
      <style:graphic-properties draw:fill-gradient-name="Filled_20_Red"/>
      <style:text-properties fo:color="#ffffff" loext:opacity="100%"/>
    </style:style>
    <style:style style:name="Filled_20_Yellow" style:display-name="Filled Yellow" style:family="graphic" style:parent-style-name="Filled">
      <style:graphic-properties draw:fill-gradient-name="Filled_20_Yellow"/>
      <style:text-properties fo:color="#ffffff" loext:opacity="100%"/>
    </style:style>
    <style:style style:name="Outlined" style:family="graphic" style:parent-style-name="Shapes">
      <style:graphic-properties draw:stroke="solid" svg:stroke-width="0.081cm" svg:stroke-color="#000000" draw:fill="none"/>
    </style:style>
    <style:style style:name="Outlined_20_Blue" style:display-name="Outlined Blue" style:family="graphic" style:parent-style-name="Outlined">
      <style:graphic-properties svg:stroke-color="#355269"/>
      <style:text-properties fo:color="#355269" loext:opacity="100%"/>
    </style:style>
    <style:style style:name="Outlined_20_Green" style:display-name="Outlined Green" style:family="graphic" style:parent-style-name="Outlined">
      <style:graphic-properties svg:stroke-color="#127622"/>
      <style:text-properties fo:color="#127622" loext:opacity="100%"/>
    </style:style>
    <style:style style:name="Outlined_20_Red" style:display-name="Outlined Red" style:family="graphic" style:parent-style-name="Outlined">
      <style:graphic-properties svg:stroke-color="#c9211e"/>
      <style:text-properties fo:color="#c9211e" loext:opacity="100%"/>
    </style:style>
    <style:style style:name="Outlined_20_Yellow" style:display-name="Outlined Yellow" style:family="graphic" style:parent-style-name="Outlined">
      <style:graphic-properties draw:stroke="solid" svg:stroke-color="#b47804"/>
      <style:text-properties fo:color="#b47804" loext:opacity="100%"/>
    </style:style>
    <style:style style:name="Lines" style:family="graphic" style:parent-style-name="Graphic">
      <style:graphic-properties draw:stroke="solid" svg:stroke-color="#000000" draw:fill="none"/>
    </style:style>
    <style:style style:name="Arrow_20_Line" style:display-name="Arrow Line" style:family="graphic" style:parent-style-name="Lines">
      <style:graphic-properties draw:marker-start="Arrow" draw:marker-start-width="0.2cm" draw:marker-end="Arrow" draw:marker-end-width="0.2cm" draw:show-unit="true"/>
    </style:style>
    <style:style style:name="Arrow_20_Dashed" style:display-name="Arrow Dashed" style:family="graphic" style:parent-style-name="Lines">
      <style:graphic-properties draw:stroke="dash"/>
    </style:style>
    <style:style style:name="objectwitharrow" style:family="graphic" style:parent-style-name="standard">
      <style:graphic-properties draw:stroke="solid" svg:stroke-width="0.15cm" svg:stroke-color="#000000" draw:marker-start="Arrow" draw:marker-start-width="0.7cm" draw:marker-start-center="true" draw:marker-end-width="0.3cm"/>
    </style:style>
    <style:style style:name="objectwithshadow" style:family="graphic" style:parent-style-name="standard">
      <style:graphic-properties draw:shadow="visible" draw:shadow-offset-x="0.2cm" draw:shadow-offset-y="0.2cm" draw:shadow-color="#808080"/>
    </style:style>
    <style:style style:name="text" style:family="graphic" style:parent-style-name="standard">
      <style:graphic-properties draw:stroke="none" draw:fill="none"/>
    </style:style>
    <style:style style:name="textbody" style:family="graphic" style:parent-style-name="standard">
      <style:graphic-properties draw:stroke="none" draw:fill="none"/>
      <style:text-properties fo:font-size="16pt"/>
    </style:style>
    <style:style style:name="textbodyjustfied" style:family="graphic" style:parent-style-name="standard">
      <style:graphic-properties draw:stroke="none" draw:fill="none"/>
      <style:paragraph-properties fo:text-align="justify"/>
    </style:style>
    <style:style style:name="textbodyindent" style:family="graphic" style:parent-style-name="standard">
      <style:graphic-properties draw:stroke="none" draw:fill="none"/>
      <style:paragraph-properties fo:margin-left="0cm" fo:margin-right="0cm" fo:text-indent="0.6cm"/>
    </style:style>
    <style:style style:name="title" style:family="graphic" style:parent-style-name="standard">
      <style:graphic-properties draw:stroke="none" draw:fill="none"/>
      <style:text-properties fo:font-size="44pt"/>
    </style:style>
    <style:style style:name="title1" style:family="graphic" style:parent-style-name="standard">
      <style:graphic-properties draw:stroke="none" draw:fill="solid" draw:fill-color="#008080" draw:shadow="visible" draw:shadow-offset-x="0.2cm" draw:shadow-offset-y="0.2cm" draw:shadow-color="#808080"/>
      <style:paragraph-properties fo:text-align="center"/>
      <style:text-properties fo:font-size="24pt"/>
    </style:style>
    <style:style style:name="title2" style:family="graphic" style:parent-style-name="standard">
      <style:graphic-properties svg:stroke-width="0.05cm" draw:fill-color="#ffcc99" draw:shadow="visible" draw:shadow-offset-x="0.2cm" draw:shadow-offset-y="0.2cm" draw:shadow-color="#808080"/>
      <style:paragraph-properties fo:margin-left="0cm" fo:margin-right="0.2cm" fo:margin-top="0.1cm" fo:margin-bottom="0.1cm" fo:text-align="center" fo:text-indent="0cm"/>
      <style:text-properties fo:font-size="36pt"/>
    </style:style>
    <style:style style:name="headline" style:family="graphic" style:parent-style-name="standard">
      <style:graphic-properties draw:stroke="none" draw:fill="none"/>
      <style:paragraph-properties fo:margin-top="0.42cm" fo:margin-bottom="0.21cm"/>
      <style:text-properties fo:font-size="24pt"/>
    </style:style>
    <style:style style:name="headline1" style:family="graphic" style:parent-style-name="standard">
      <style:graphic-properties draw:stroke="none" draw:fill="none"/>
      <style:paragraph-properties fo:margin-top="0.42cm" fo:margin-bottom="0.21cm"/>
      <style:text-properties fo:font-size="18pt" fo:font-weight="bold"/>
    </style:style>
    <style:style style:name="headline2" style:family="graphic" style:parent-style-name="standard">
      <style:graphic-properties draw:stroke="none" draw:fill="none"/>
      <style:paragraph-properties fo:margin-top="0.42cm" fo:margin-bottom="0.21cm"/>
      <style:text-properties fo:font-size="14pt" fo:font-style="italic" fo:font-weight="bold"/>
    </style:style>
    <style:style style:name="measure" style:family="graphic" style:parent-style-name="standard">
      <style:graphic-properties draw:stroke="solid" svg:stroke-color="#000000" draw:marker-start="Arrow" draw:marker-start-width="0.2cm" draw:marker-end="Arrow" draw:marker-end-width="0.2cm" draw:fill="none" draw:show-unit="true"/>
      <style:text-properties fo:font-size="12pt"/>
    </style:style>
    <style:style style:name="TITLE-background" style:family="presentation">
      <style:graphic-properties draw:stroke="none" draw:fill="solid" draw:fill-color="#ffffff"/>
      <style:text-properties style:letter-kerning="true"/>
    </style:style>
    <style:style style:name="TITLE-backgroundobjects" style:family="presentation">
      <style:graphic-properties draw:textarea-horizontal-align="justify" draw:shadow="hidden" draw:shadow-offset-x="0.2cm" draw:shadow-offset-y="0.2cm" draw:shadow-color="#808080"/>
      <style:text-properties style:letter-kerning="true"/>
    </style:style>
    <style:style style:name="TITLE-notes" style:family="presentation">
      <style:graphic-properties draw:stroke="none" draw:fill="none"/>
      <style:paragraph-properties fo:margin-left="0.6cm" fo:margin-right="0cm" fo:text-indent="-0.6cm"/>
      <style:text-properties fo:font-variant="normal" fo:text-transform="none" style:use-window-font-color="true" loext:opacity="0%" style:text-outline="false" style:text-line-through-style="none" style:text-line-through-type="none" style:font-name="Liberation Sans" fo:font-family="'Liberation Sans'" style:font-family-generic="roman" style:font-pitch="variable" fo:font-size="20pt" fo:font-style="normal" fo:text-shadow="none" style:text-underline-style="none" fo:font-weight="normal" style:letter-kerning="true" fo:background-color="transparent" style:font-name-asian="Linux Libertine G" style:font-family-asian="'Linux Libertine G'" style:font-family-generic-asian="system" style:font-pitch-asian="variable" style:font-size-asian="20pt" style:font-style-asian="normal" style:font-weight-asian="normal" style:font-name-complex="Linux Libertine G" style:font-family-complex="'Linux Libertine G'" style:font-family-generic-complex="system" style:font-pitch-complex="variable" style:font-size-complex="20pt" style:font-style-complex="normal" style:font-weight-complex="normal" style:text-emphasize="none" style:font-relief="none" style:text-overline-style="none" style:text-overline-color="font-color"/>
    </style:style>
    <style:style style:name="TITLE-outline1" style:family="presentation">
      <style:graphic-properties draw:stroke="none" draw:fill="none" draw:auto-grow-height="false" draw:fit-to-size="false" style:shrink-to-fit="true">
        <text:list-style style:name="TITLE-outline1">
          <text:list-level-style-bullet text:level="1" text:bullet-char="●">
            <style:list-level-properties text:space-before="0.3cm" text:min-label-width="0.9cm"/>
            <style:text-properties fo:font-family="StarSymbol" style:use-window-font-color="true" fo:font-size="45%"/>
          </text:list-level-style-bullet>
          <text:list-level-style-bullet text:level="2" text:bullet-char="–">
            <style:list-level-properties text:space-before="1.5cm" text:min-label-width="0.9cm"/>
            <style:text-properties fo:font-family="StarSymbol" style:use-window-font-color="true" fo:font-size="75%"/>
          </text:list-level-style-bullet>
          <text:list-level-style-bullet text:level="3" text:bullet-char="●">
            <style:list-level-properties text:space-before="2.8cm" text:min-label-width="0.8cm"/>
            <style:text-properties fo:font-family="StarSymbol" style:use-window-font-color="true" fo:font-size="45%"/>
          </text:list-level-style-bullet>
          <text:list-level-style-bullet text:level="4" text:bullet-char="–">
            <style:list-level-properties text:space-before="4.2cm" text:min-label-width="0.6cm"/>
            <style:text-properties fo:font-family="StarSymbol" style:use-window-font-color="true" fo:font-size="75%"/>
          </text:list-level-style-bullet>
          <text:list-level-style-bullet text:level="5" text:bullet-char="●">
            <style:list-level-properties text:space-before="5.4cm" text:min-label-width="0.6cm"/>
            <style:text-properties fo:font-family="StarSymbol" style:use-window-font-color="true" fo:font-size="45%"/>
          </text:list-level-style-bullet>
          <text:list-level-style-bullet text:level="6" text:bullet-char="●">
            <style:list-level-properties text:space-before="6.6cm" text:min-label-width="0.6cm"/>
            <style:text-properties fo:font-family="StarSymbol" style:use-window-font-color="true" fo:font-size="45%"/>
          </text:list-level-style-bullet>
          <text:list-level-style-bullet text:level="7" text:bullet-char="●">
            <style:list-level-properties text:space-before="7.8cm" text:min-label-width="0.6cm"/>
            <style:text-properties fo:font-family="StarSymbol" style:use-window-font-color="true" fo:font-size="45%"/>
          </text:list-level-style-bullet>
          <text:list-level-style-bullet text:level="8" text:bullet-char="●">
            <style:list-level-properties text:space-before="9cm" text:min-label-width="0.6cm"/>
            <style:text-properties fo:font-family="StarSymbol" style:use-window-font-color="true" fo:font-size="45%"/>
          </text:list-level-style-bullet>
          <text:list-level-style-bullet text:level="9" text:bullet-char="●">
            <style:list-level-properties text:space-before="10.2cm" text:min-label-width="0.6cm"/>
            <style:text-properties fo:font-family="StarSymbol" style:use-window-font-color="true" fo:font-size="45%"/>
          </text:list-level-style-bullet>
          <text:list-level-style-bullet text:level="10" text:bullet-char="●">
            <style:list-level-properties text:space-before="11.4cm" text:min-label-width="0.6cm"/>
            <style:text-properties fo:font-family="StarSymbol" style:use-window-font-color="true" fo:font-size="45%"/>
          </text:list-level-style-bullet>
        </text:list-style>
      </style:graphic-properties>
      <style:paragraph-properties fo:margin-left="0cm" fo:margin-right="0cm" fo:margin-top="0.5cm" fo:margin-bottom="0cm" fo:line-height="100%" fo:text-align="start" fo:text-indent="0cm"/>
      <style:text-properties fo:font-variant="normal" fo:text-transform="none" fo:color="#000000" loext:opacity="100%" style:text-outline="false" style:text-line-through-style="none" style:text-line-through-type="none" style:text-position="0% 100%" style:font-name="Arial" fo:font-family="Arial" fo:font-size="14pt" fo:letter-spacing="normal" fo:font-style="normal" fo:text-shadow="none" style:text-underline-style="none" fo:font-weight="normal" style:letter-kerning="true" fo:background-color="transparent" style:font-name-asian="Arial" style:font-family-asian="Arial" style:font-size-asian="14pt" style:font-style-asian="normal" style:font-weight-asian="normal" style:font-name-complex="Arial" style:font-family-complex="Arial" style:font-size-complex="14pt" style:font-style-complex="normal" style:font-weight-complex="normal" style:text-emphasize="none" style:font-relief="none" style:text-overline-style="none" style:text-overline-color="font-color"/>
    </style:style>
    <style:style style:name="TITLE-outline2" style:family="presentation" style:parent-style-name="TITLE-outline1">
      <style:paragraph-properties fo:margin-left="0cm" fo:margin-right="0cm" fo:margin-top="0.4cm" fo:margin-bottom="0cm" fo:line-height="100%" fo:text-align="start" fo:text-indent="0cm"/>
      <style:text-properties fo:font-variant="normal" fo:text-transform="none" fo:color="#000000" loext:opacity="100%" style:text-line-through-style="none" style:text-line-through-type="none" style:text-position="0% 100%" style:font-name="Arial" fo:font-family="Arial" fo:font-size="14pt" fo:letter-spacing="normal" fo:font-style="normal" style:text-underline-style="none" fo:font-weight="normal" style:font-name-asian="Arial" style:font-family-asian="Arial" style:font-size-asian="14pt" style:font-style-asian="normal" style:font-weight-asian="normal" style:font-name-complex="Arial" style:font-family-complex="Arial" style:font-size-complex="14pt" style:font-style-complex="normal" style:font-weight-complex="normal"/>
    </style:style>
    <style:style style:name="TITLE-outline3" style:family="presentation" style:parent-style-name="TITLE-outline2">
      <style:paragraph-properties fo:margin-left="0cm" fo:margin-right="0cm" fo:margin-top="0.3cm" fo:margin-bottom="0cm" fo:line-height="100%" fo:text-align="start" fo:text-indent="0cm"/>
      <style:text-properties fo:font-variant="normal" fo:text-transform="none" fo:color="#000000" loext:opacity="100%" style:text-line-through-style="none" style:text-line-through-type="none" style:text-position="0% 100%" style:font-name="Arial" fo:font-family="Arial" fo:font-size="14pt" fo:letter-spacing="normal" fo:font-style="normal" style:text-underline-style="none" fo:font-weight="normal" style:font-name-asian="Arial" style:font-family-asian="Arial" style:font-size-asian="14pt" style:font-style-asian="normal" style:font-weight-asian="normal" style:font-name-complex="Arial" style:font-family-complex="Arial" style:font-size-complex="14pt" style:font-style-complex="normal" style:font-weight-complex="normal"/>
    </style:style>
    <style:style style:name="TITLE-outline4" style:family="presentation" style:parent-style-name="TITLE-outline3">
      <style:paragraph-properties fo:margin-left="0cm" fo:margin-right="0cm" fo:margin-top="0.2cm" fo:margin-bottom="0cm" fo:line-height="100%" fo:text-align="start" fo:text-indent="0cm"/>
      <style:text-properties fo:font-variant="normal" fo:text-transform="none" fo:color="#000000" loext:opacity="100%" style:text-line-through-style="none" style:text-line-through-type="none" style:text-position="0% 100%" style:font-name="Arial" fo:font-family="Arial" fo:font-size="14pt" fo:letter-spacing="normal" fo:font-style="normal" style:text-underline-style="none" fo:font-weight="normal" style:font-name-asian="Arial" style:font-family-asian="Arial" style:font-size-asian="14pt" style:font-style-asian="normal" style:font-weight-asian="normal" style:font-name-complex="Arial" style:font-family-complex="Arial" style:font-size-complex="14pt" style:font-style-complex="normal" style:font-weight-complex="normal"/>
    </style:style>
    <style:style style:name="TITLE-outline5" style:family="presentation" style:parent-style-name="TITLE-outline4">
      <style:paragraph-properties fo:margin-top="0.1cm" fo:margin-bottom="0cm"/>
      <style:text-properties fo:font-size="20pt" style:font-size-asian="20pt" style:font-size-complex="20pt"/>
    </style:style>
    <style:style style:name="TITLE-outline6" style:family="presentation" style:parent-style-name="TITLE-outline5">
      <style:paragraph-properties fo:margin-top="0.1cm" fo:margin-bottom="0cm"/>
      <style:text-properties fo:font-size="20pt" style:font-size-asian="20pt" style:font-size-complex="20pt"/>
    </style:style>
    <style:style style:name="TITLE-outline7" style:family="presentation" style:parent-style-name="TITLE-outline6">
      <style:paragraph-properties fo:margin-top="0.1cm" fo:margin-bottom="0cm"/>
      <style:text-properties fo:font-size="20pt" style:font-size-asian="20pt" style:font-size-complex="20pt"/>
    </style:style>
    <style:style style:name="TITLE-outline8" style:family="presentation" style:parent-style-name="TITLE-outline7">
      <style:paragraph-properties fo:margin-top="0.1cm" fo:margin-bottom="0cm"/>
      <style:text-properties fo:font-size="20pt" style:font-size-asian="20pt" style:font-size-complex="20pt"/>
    </style:style>
    <style:style style:name="TITLE-outline9" style:family="presentation" style:parent-style-name="TITLE-outline8">
      <style:paragraph-properties fo:margin-top="0.1cm" fo:margin-bottom="0cm"/>
      <style:text-properties fo:font-size="20pt" style:font-size-asian="20pt" style:font-size-complex="20pt"/>
    </style:style>
    <style:style style:name="TITLE-subtitle" style:family="presentation">
      <style:graphic-properties draw:stroke="none" draw:fill="none" draw:textarea-vertical-align="middle">
        <text:list-style style:name="TITLE-subtitle">
          <text:list-level-style-bullet text:level="1" text:bullet-char="●">
            <style:list-level-properties text:min-label-width="0.6cm"/>
            <style:text-properties fo:font-family="StarSymbol" style:use-window-font-color="true" fo:font-size="45%"/>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style:graphic-properties>
      <style:paragraph-properties fo:margin-left="0cm" fo:margin-right="0cm" fo:text-align="center" fo:text-indent="0cm"/>
      <style:text-properties fo:font-variant="normal" fo:text-transform="none" style:use-window-font-color="true" loext:opacity="0%" style:text-outline="false" style:text-line-through-style="none" style:text-line-through-type="none" style:font-name="Liberation Sans" fo:font-family="'Liberation Sans'" style:font-family-generic="roman" style:font-pitch="variable" fo:font-size="32pt" fo:font-style="normal" fo:text-shadow="none" style:text-underline-style="none" fo:font-weight="normal" style:letter-kerning="true" fo:background-color="transparent" style:font-name-asian="Linux Libertine G" style:font-family-asian="'Linux Libertine G'" style:font-family-generic-asian="system" style:font-pitch-asian="variable" style:font-size-asian="32pt" style:font-style-asian="normal" style:font-weight-asian="normal" style:font-name-complex="Linux Libertine G" style:font-family-complex="'Linux Libertine G'" style:font-family-generic-complex="system" style:font-pitch-complex="variable" style:font-size-complex="32pt" style:font-style-complex="normal" style:font-weight-complex="normal" style:text-emphasize="none" style:font-relief="none" style:text-overline-style="none" style:text-overline-color="font-color"/>
    </style:style>
    <style:style style:name="TITLE-title" style:family="presentation">
      <style:graphic-properties draw:stroke="none" draw:fill="none" draw:textarea-vertical-align="middle">
        <text:list-style style:name="TITLE-title">
          <text:list-level-style-bullet text:level="1" text:bullet-char="●">
            <style:list-level-properties text:min-label-width="0.6cm"/>
            <style:text-properties fo:font-family="StarSymbol" style:use-window-font-color="true" fo:font-size="45%"/>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style:graphic-properties>
      <style:paragraph-properties fo:margin-left="0cm" fo:margin-right="0cm" fo:line-height="100%" fo:text-align="start" fo:text-indent="0cm"/>
      <style:text-properties fo:font-variant="normal" fo:text-transform="none" fo:color="#000000" loext:opacity="100%" style:text-outline="false" style:text-line-through-style="none" style:text-line-through-type="none" style:text-position="0% 100%" style:font-name="Arial" fo:font-family="Arial" fo:font-size="14pt" fo:letter-spacing="normal" fo:font-style="normal" fo:text-shadow="none" style:text-underline-style="none" fo:font-weight="normal" style:letter-kerning="true" fo:background-color="transparent" style:font-name-asian="Arial" style:font-family-asian="Arial" style:font-size-asian="14pt" style:font-style-asian="normal" style:font-weight-asian="normal" style:font-name-complex="Arial" style:font-family-complex="Arial" style:font-size-complex="14pt" style:font-style-complex="normal" style:font-weight-complex="normal" style:text-emphasize="none" style:font-relief="none" style:text-overline-style="none" style:text-overline-color="font-color"/>
    </style:style>
    <style:style style:name="OBJECT-background" style:family="presentation">
      <style:graphic-properties draw:stroke="none" draw:fill="solid" draw:fill-color="#ffffff"/>
      <style:text-properties style:letter-kerning="true"/>
    </style:style>
    <style:style style:name="OBJECT-backgroundobjects" style:family="presentation">
      <style:graphic-properties draw:textarea-horizontal-align="justify" draw:shadow="hidden" draw:shadow-offset-x="0.2cm" draw:shadow-offset-y="0.2cm" draw:shadow-color="#808080"/>
      <style:text-properties style:letter-kerning="true"/>
    </style:style>
    <style:style style:name="OBJECT-notes" style:family="presentation">
      <style:graphic-properties draw:stroke="none" draw:fill="none"/>
      <style:paragraph-properties fo:margin-left="0.6cm" fo:margin-right="0cm" fo:text-indent="-0.6cm"/>
      <style:text-properties fo:font-variant="normal" fo:text-transform="none" style:use-window-font-color="true" loext:opacity="0%" style:text-outline="false" style:text-line-through-style="none" style:text-line-through-type="none" style:font-name="Liberation Sans" fo:font-family="'Liberation Sans'" style:font-family-generic="roman" style:font-pitch="variable" fo:font-size="20pt" fo:font-style="normal" fo:text-shadow="none" style:text-underline-style="none" fo:font-weight="normal" style:letter-kerning="true" fo:background-color="transparent" style:font-name-asian="Linux Libertine G" style:font-family-asian="'Linux Libertine G'" style:font-family-generic-asian="system" style:font-pitch-asian="variable" style:font-size-asian="20pt" style:font-style-asian="normal" style:font-weight-asian="normal" style:font-name-complex="Linux Libertine G" style:font-family-complex="'Linux Libertine G'" style:font-family-generic-complex="system" style:font-pitch-complex="variable" style:font-size-complex="20pt" style:font-style-complex="normal" style:font-weight-complex="normal" style:text-emphasize="none" style:font-relief="none" style:text-overline-style="none" style:text-overline-color="font-color"/>
    </style:style>
    <style:style style:name="OBJECT-outline1" style:family="presentation">
      <style:graphic-properties draw:stroke="none" draw:fill="none" draw:auto-grow-height="false" draw:fit-to-size="false" style:shrink-to-fit="true">
        <text:list-style style:name="OBJECT-outline1">
          <text:list-level-style-bullet text:level="1" text:bullet-char="●">
            <style:list-level-properties text:space-before="0.3cm" text:min-label-width="0.9cm"/>
            <style:text-properties fo:font-family="StarSymbol" style:use-window-font-color="true" fo:font-size="45%"/>
          </text:list-level-style-bullet>
          <text:list-level-style-bullet text:level="2" text:bullet-char="–">
            <style:list-level-properties text:space-before="1.5cm" text:min-label-width="0.9cm"/>
            <style:text-properties fo:font-family="StarSymbol" style:use-window-font-color="true" fo:font-size="75%"/>
          </text:list-level-style-bullet>
          <text:list-level-style-bullet text:level="3" text:bullet-char="●">
            <style:list-level-properties text:space-before="2.8cm" text:min-label-width="0.8cm"/>
            <style:text-properties fo:font-family="StarSymbol" style:use-window-font-color="true" fo:font-size="45%"/>
          </text:list-level-style-bullet>
          <text:list-level-style-bullet text:level="4" text:bullet-char="–">
            <style:list-level-properties text:space-before="4.2cm" text:min-label-width="0.6cm"/>
            <style:text-properties fo:font-family="StarSymbol" style:use-window-font-color="true" fo:font-size="75%"/>
          </text:list-level-style-bullet>
          <text:list-level-style-bullet text:level="5" text:bullet-char="●">
            <style:list-level-properties text:space-before="5.4cm" text:min-label-width="0.6cm"/>
            <style:text-properties fo:font-family="StarSymbol" style:use-window-font-color="true" fo:font-size="45%"/>
          </text:list-level-style-bullet>
          <text:list-level-style-bullet text:level="6" text:bullet-char="●">
            <style:list-level-properties text:space-before="6.6cm" text:min-label-width="0.6cm"/>
            <style:text-properties fo:font-family="StarSymbol" style:use-window-font-color="true" fo:font-size="45%"/>
          </text:list-level-style-bullet>
          <text:list-level-style-bullet text:level="7" text:bullet-char="●">
            <style:list-level-properties text:space-before="7.8cm" text:min-label-width="0.6cm"/>
            <style:text-properties fo:font-family="StarSymbol" style:use-window-font-color="true" fo:font-size="45%"/>
          </text:list-level-style-bullet>
          <text:list-level-style-bullet text:level="8" text:bullet-char="●">
            <style:list-level-properties text:space-before="9cm" text:min-label-width="0.6cm"/>
            <style:text-properties fo:font-family="StarSymbol" style:use-window-font-color="true" fo:font-size="45%"/>
          </text:list-level-style-bullet>
          <text:list-level-style-bullet text:level="9" text:bullet-char="●">
            <style:list-level-properties text:space-before="10.2cm" text:min-label-width="0.6cm"/>
            <style:text-properties fo:font-family="StarSymbol" style:use-window-font-color="true" fo:font-size="45%"/>
          </text:list-level-style-bullet>
          <text:list-level-style-bullet text:level="10" text:bullet-char="●">
            <style:list-level-properties text:space-before="11.4cm" text:min-label-width="0.6cm"/>
            <style:text-properties fo:font-family="StarSymbol" style:use-window-font-color="true" fo:font-size="45%"/>
          </text:list-level-style-bullet>
        </text:list-style>
      </style:graphic-properties>
      <style:paragraph-properties fo:margin-left="0cm" fo:margin-right="0cm" fo:margin-top="0.5cm" fo:margin-bottom="0cm" fo:line-height="100%" fo:text-align="start" fo:text-indent="0cm"/>
      <style:text-properties fo:font-variant="normal" fo:text-transform="none" fo:color="#000000" loext:opacity="100%" style:text-outline="false" style:text-line-through-style="none" style:text-line-through-type="none" style:text-position="0% 100%" style:font-name="Arial" fo:font-family="Arial" fo:font-size="14pt" fo:letter-spacing="normal" fo:font-style="normal" fo:text-shadow="none" style:text-underline-style="none" fo:font-weight="normal" style:letter-kerning="true" fo:background-color="transparent" style:font-name-asian="Arial" style:font-family-asian="Arial" style:font-size-asian="14pt" style:font-style-asian="normal" style:font-weight-asian="normal" style:font-name-complex="Arial" style:font-family-complex="Arial" style:font-size-complex="14pt" style:font-style-complex="normal" style:font-weight-complex="normal" style:text-emphasize="none" style:font-relief="none" style:text-overline-style="none" style:text-overline-color="font-color"/>
    </style:style>
    <style:style style:name="OBJECT-outline2" style:family="presentation" style:parent-style-name="OBJECT-outline1">
      <style:paragraph-properties fo:margin-left="0cm" fo:margin-right="0cm" fo:margin-top="0.4cm" fo:margin-bottom="0cm" fo:line-height="100%" fo:text-align="start" fo:text-indent="0cm"/>
      <style:text-properties fo:font-variant="normal" fo:text-transform="none" fo:color="#000000" loext:opacity="100%" style:text-line-through-style="none" style:text-line-through-type="none" style:text-position="0% 100%" style:font-name="Arial" fo:font-family="Arial" fo:font-size="14pt" fo:letter-spacing="normal" fo:font-style="normal" style:text-underline-style="none" fo:font-weight="normal" style:font-name-asian="Arial" style:font-family-asian="Arial" style:font-size-asian="14pt" style:font-style-asian="normal" style:font-weight-asian="normal" style:font-name-complex="Arial" style:font-family-complex="Arial" style:font-size-complex="14pt" style:font-style-complex="normal" style:font-weight-complex="normal"/>
    </style:style>
    <style:style style:name="OBJECT-outline3" style:family="presentation" style:parent-style-name="OBJECT-outline2">
      <style:paragraph-properties fo:margin-left="0cm" fo:margin-right="0cm" fo:margin-top="0.3cm" fo:margin-bottom="0cm" fo:line-height="100%" fo:text-align="start" fo:text-indent="0cm"/>
      <style:text-properties fo:font-variant="normal" fo:text-transform="none" fo:color="#000000" loext:opacity="100%" style:text-line-through-style="none" style:text-line-through-type="none" style:text-position="0% 100%" style:font-name="Arial" fo:font-family="Arial" fo:font-size="14pt" fo:letter-spacing="normal" fo:font-style="normal" style:text-underline-style="none" fo:font-weight="normal" style:font-name-asian="Arial" style:font-family-asian="Arial" style:font-size-asian="14pt" style:font-style-asian="normal" style:font-weight-asian="normal" style:font-name-complex="Arial" style:font-family-complex="Arial" style:font-size-complex="14pt" style:font-style-complex="normal" style:font-weight-complex="normal"/>
    </style:style>
    <style:style style:name="OBJECT-outline4" style:family="presentation" style:parent-style-name="OBJECT-outline3">
      <style:paragraph-properties fo:margin-left="0cm" fo:margin-right="0cm" fo:margin-top="0.2cm" fo:margin-bottom="0cm" fo:line-height="100%" fo:text-align="start" fo:text-indent="0cm"/>
      <style:text-properties fo:font-variant="normal" fo:text-transform="none" fo:color="#000000" loext:opacity="100%" style:text-line-through-style="none" style:text-line-through-type="none" style:text-position="0% 100%" style:font-name="Arial" fo:font-family="Arial" fo:font-size="14pt" fo:letter-spacing="normal" fo:font-style="normal" style:text-underline-style="none" fo:font-weight="normal" style:font-name-asian="Arial" style:font-family-asian="Arial" style:font-size-asian="14pt" style:font-style-asian="normal" style:font-weight-asian="normal" style:font-name-complex="Arial" style:font-family-complex="Arial" style:font-size-complex="14pt" style:font-style-complex="normal" style:font-weight-complex="normal"/>
    </style:style>
    <style:style style:name="OBJECT-outline5" style:family="presentation" style:parent-style-name="OBJECT-outline4">
      <style:paragraph-properties fo:margin-top="0.1cm" fo:margin-bottom="0cm"/>
      <style:text-properties fo:font-size="20pt" style:font-size-asian="20pt" style:font-size-complex="20pt"/>
    </style:style>
    <style:style style:name="OBJECT-outline6" style:family="presentation" style:parent-style-name="OBJECT-outline5">
      <style:paragraph-properties fo:margin-top="0.1cm" fo:margin-bottom="0cm"/>
      <style:text-properties fo:font-size="20pt" style:font-size-asian="20pt" style:font-size-complex="20pt"/>
    </style:style>
    <style:style style:name="OBJECT-outline7" style:family="presentation" style:parent-style-name="OBJECT-outline6">
      <style:paragraph-properties fo:margin-top="0.1cm" fo:margin-bottom="0cm"/>
      <style:text-properties fo:font-size="20pt" style:font-size-asian="20pt" style:font-size-complex="20pt"/>
    </style:style>
    <style:style style:name="OBJECT-outline8" style:family="presentation" style:parent-style-name="OBJECT-outline7">
      <style:paragraph-properties fo:margin-top="0.1cm" fo:margin-bottom="0cm"/>
      <style:text-properties fo:font-size="20pt" style:font-size-asian="20pt" style:font-size-complex="20pt"/>
    </style:style>
    <style:style style:name="OBJECT-outline9" style:family="presentation" style:parent-style-name="OBJECT-outline8">
      <style:paragraph-properties fo:margin-top="0.1cm" fo:margin-bottom="0cm"/>
      <style:text-properties fo:font-size="20pt" style:font-size-asian="20pt" style:font-size-complex="20pt"/>
    </style:style>
    <style:style style:name="OBJECT-subtitle" style:family="presentation">
      <style:graphic-properties draw:stroke="none" draw:fill="none" draw:textarea-vertical-align="middle">
        <text:list-style style:name="OBJECT-subtitle">
          <text:list-level-style-bullet text:level="1" text:bullet-char="●">
            <style:list-level-properties text:min-label-width="0.6cm"/>
            <style:text-properties fo:font-family="StarSymbol" style:use-window-font-color="true" fo:font-size="45%"/>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style:graphic-properties>
      <style:paragraph-properties fo:margin-left="0cm" fo:margin-right="0cm" fo:text-align="center" fo:text-indent="0cm"/>
      <style:text-properties fo:font-variant="normal" fo:text-transform="none" style:use-window-font-color="true" loext:opacity="0%" style:text-outline="false" style:text-line-through-style="none" style:text-line-through-type="none" style:font-name="Liberation Sans" fo:font-family="'Liberation Sans'" style:font-family-generic="roman" style:font-pitch="variable" fo:font-size="32pt" fo:font-style="normal" fo:text-shadow="none" style:text-underline-style="none" fo:font-weight="normal" style:letter-kerning="true" fo:background-color="transparent" style:font-name-asian="Linux Libertine G" style:font-family-asian="'Linux Libertine G'" style:font-family-generic-asian="system" style:font-pitch-asian="variable" style:font-size-asian="32pt" style:font-style-asian="normal" style:font-weight-asian="normal" style:font-name-complex="Linux Libertine G" style:font-family-complex="'Linux Libertine G'" style:font-family-generic-complex="system" style:font-pitch-complex="variable" style:font-size-complex="32pt" style:font-style-complex="normal" style:font-weight-complex="normal" style:text-emphasize="none" style:font-relief="none" style:text-overline-style="none" style:text-overline-color="font-color"/>
    </style:style>
    <style:style style:name="OBJECT-title" style:family="presentation">
      <style:graphic-properties draw:stroke="none" draw:fill="none" draw:textarea-vertical-align="middle">
        <text:list-style style:name="OBJECT-title">
          <text:list-level-style-bullet text:level="1" text:bullet-char="●">
            <style:list-level-properties text:min-label-width="0.6cm"/>
            <style:text-properties fo:font-family="StarSymbol" style:use-window-font-color="true" fo:font-size="45%"/>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style:graphic-properties>
      <style:paragraph-properties fo:margin-left="0cm" fo:margin-right="0cm" fo:line-height="100%" fo:text-align="start" fo:text-indent="0cm"/>
      <style:text-properties fo:font-variant="normal" fo:text-transform="none" fo:color="#000000" loext:opacity="100%" style:text-outline="false" style:text-line-through-style="none" style:text-line-through-type="none" style:text-position="0% 100%" style:font-name="Arial" fo:font-family="Arial" fo:font-size="14pt" fo:letter-spacing="normal" fo:font-style="normal" fo:text-shadow="none" style:text-underline-style="none" fo:font-weight="normal" style:letter-kerning="true" fo:background-color="transparent" style:font-name-asian="Arial" style:font-family-asian="Arial" style:font-size-asian="14pt" style:font-style-asian="normal" style:font-weight-asian="normal" style:font-name-complex="Arial" style:font-family-complex="Arial" style:font-size-complex="14pt" style:font-style-complex="normal" style:font-weight-complex="normal" style:text-emphasize="none" style:font-relief="none" style:text-overline-style="none" style:text-overline-color="font-color"/>
    </style:style>
    <style:presentation-page-layout style:name="AL0T26">
      <presentation:placeholder presentation:object="handout" svg:x="2.058cm" svg:y="1.743cm" svg:width="10.556cm" svg:height="-0.231cm"/>
      <presentation:placeholder presentation:object="handout" svg:x="15.414cm" svg:y="1.743cm" svg:width="10.556cm" svg:height="-0.231cm"/>
      <presentation:placeholder presentation:object="handout" svg:x="2.058cm" svg:y="3.612cm" svg:width="10.556cm" svg:height="-0.231cm"/>
      <presentation:placeholder presentation:object="handout" svg:x="15.414cm" svg:y="3.612cm" svg:width="10.556cm" svg:height="-0.231cm"/>
      <presentation:placeholder presentation:object="handout" svg:x="2.058cm" svg:y="5.481cm" svg:width="10.556cm" svg:height="-0.231cm"/>
      <presentation:placeholder presentation:object="handout" svg:x="15.414cm" svg:y="5.481cm" svg:width="10.556cm" svg:height="-0.231cm"/>
    </style:presentation-page-layout>
    <style:presentation-page-layout style:name="AL1T0">
      <presentation:placeholder presentation:object="title" svg:x="2.058cm" svg:y="1.743cm" svg:width="23.912cm" svg:height="3.507cm"/>
      <presentation:placeholder presentation:object="subtitle" svg:x="2.058cm" svg:y="5.838cm" svg:width="23.912cm" svg:height="13.23cm"/>
    </style:presentation-page-layout>
    <style:presentation-page-layout style:name="AL2T11">
      <presentation:placeholder presentation:object="title" svg:x="2.058cm" svg:y="1.743cm" svg:width="23.912cm" svg:height="3.507cm"/>
      <presentation:placeholder presentation:object="object" svg:x="2.058cm" svg:y="5.838cm" svg:width="23.912cm" svg:height="13.23cm"/>
    </style:presentation-page-layout>
  </office:styles>
  <office:automatic-styles>
    <style:page-layout style:name="PM0">
      <style:page-layout-properties fo:margin-top="0cm" fo:margin-bottom="0cm" fo:margin-left="0cm" fo:margin-right="0cm" fo:page-width="21cm" fo:page-height="29.7cm" style:print-orientation="portrait"/>
    </style:page-layout>
    <style:page-layout style:name="PM1">
      <style:page-layout-properties fo:margin-top="0cm" fo:margin-bottom="0cm" fo:margin-left="0cm" fo:margin-right="0cm" fo:page-width="33.867cm" fo:page-height="19.05cm" style:print-orientation="landscape"/>
    </style:page-layout>
    <style:page-layout style:name="PM2">
      <style:page-layout-properties fo:margin-top="0cm" fo:margin-bottom="0cm" fo:margin-left="0cm" fo:margin-right="0cm" fo:page-width="19.05cm" fo:page-height="25.4cm" style:print-orientation="portrait"/>
    </style:page-layout>
    <style:style style:name="Mdp1" style:family="drawing-page">
      <style:drawing-page-properties draw:background-size="border" draw:fill="solid" draw:fill-color="#ffffff"/>
    </style:style>
    <style:style style:name="Mdp2" style:family="drawing-page">
      <style:drawing-page-properties presentation:display-header="true" presentation:display-footer="true" presentation:display-page-number="false" presentation:display-date-time="true"/>
    </style:style>
    <style:style style:name="Mgr1" style:family="graphic" style:parent-style-name="standard">
      <style:graphic-properties draw:stroke="none" draw:fill="none" draw:fill-color="#ffffff" draw:auto-grow-height="false" fo:min-height="1.485cm"/>
      <style:paragraph-properties style:writing-mode="lr-tb"/>
    </style:style>
    <style:style style:name="Mgr2" style:family="graphic" style:parent-style-name="standard">
      <style:graphic-properties draw:stroke="none" draw:fill="none" draw:fill-color="#ffffff" draw:textarea-vertical-align="bottom" draw:auto-grow-height="false" fo:min-height="1.485cm"/>
      <style:paragraph-properties style:writing-mode="lr-tb"/>
    </style:style>
    <style:style style:name="Mpr1" style:family="presentation" style:parent-style-name="TITLE-backgroundobjects">
      <style:graphic-properties draw:stroke="none" svg:stroke-width="0cm" draw:fill="none" draw:fill-color="#ffffff" draw:textarea-vertical-align="middle" draw:auto-grow-height="false" draw:fit-to-size="false" style:shrink-to-fit="false" fo:min-height="11.049cm" fo:padding-top="0.127cm" fo:padding-bottom="0.127cm" fo:padding-left="0.254cm" fo:padding-right="0.254cm" fo:wrap-option="wrap"/>
      <style:paragraph-properties style:writing-mode="lr-tb"/>
    </style:style>
    <style:style style:name="Mpr2" style:family="presentation" style:parent-style-name="TITLE-backgroundobjects">
      <style:graphic-properties draw:stroke="none" draw:fill="none" draw:fill-color="#ffffff" draw:auto-grow-height="false" fo:min-height="1.485cm"/>
      <style:paragraph-properties style:writing-mode="lr-tb"/>
    </style:style>
    <style:style style:name="Mpr3" style:family="presentation" style:parent-style-name="TITLE-backgroundobjects">
      <style:graphic-properties draw:stroke="none" draw:fill="none" draw:fill-color="#ffffff" draw:textarea-vertical-align="bottom" draw:auto-grow-height="false" fo:min-height="1.485cm"/>
      <style:paragraph-properties style:writing-mode="lr-tb"/>
    </style:style>
    <style:style style:name="Mpr4" style:family="presentation" style:parent-style-name="OBJECT-backgroundobjects">
      <style:graphic-properties draw:stroke="none" svg:stroke-width="0cm" draw:fill="none" draw:fill-color="#ffffff" draw:textarea-vertical-align="middle" draw:auto-grow-height="false" draw:fit-to-size="false" style:shrink-to-fit="false" fo:min-height="11.049cm" fo:padding-top="0.127cm" fo:padding-bottom="0.127cm" fo:padding-left="0.254cm" fo:padding-right="0.254cm" fo:wrap-option="wrap"/>
      <style:paragraph-properties style:writing-mode="lr-tb"/>
    </style:style>
    <style:style style:name="Mpr5" style:family="presentation" style:parent-style-name="OBJECT-backgroundobjects">
      <style:graphic-properties draw:stroke="none" draw:fill="none" draw:fill-color="#ffffff" draw:auto-grow-height="false" fo:min-height="1.27cm"/>
      <style:paragraph-properties style:writing-mode="lr-tb"/>
    </style:style>
    <style:style style:name="Mpr6" style:family="presentation" style:parent-style-name="OBJECT-backgroundobjects">
      <style:graphic-properties draw:stroke="none" draw:fill="none" draw:fill-color="#ffffff" draw:textarea-vertical-align="bottom" draw:auto-grow-height="false" fo:min-height="1.27cm"/>
      <style:paragraph-properties style:writing-mode="lr-tb"/>
    </style:style>
    <style:style style:name="MP1" style:family="paragraph">
      <style:text-properties fo:font-size="14pt" style:font-size-asian="14pt" style:font-size-complex="14pt"/>
    </style:style>
    <style:style style:name="MP2" style:family="paragraph">
      <loext:graphic-properties draw:fill="none" draw:fill-color="#ffffff"/>
      <style:text-properties fo:font-size="14pt" style:font-size-asian="14pt" style:font-size-complex="14pt"/>
    </style:style>
    <style:style style:name="MP3" style:family="paragraph">
      <style:paragraph-properties fo:text-align="end"/>
      <style:text-properties fo:font-size="14pt" style:font-size-asian="14pt" style:font-size-complex="14pt"/>
    </style:style>
    <style:style style:name="MP4" style:family="paragraph">
      <loext:graphic-properties draw:fill="none" draw:fill-color="#ffffff"/>
      <style:paragraph-properties fo:text-align="end"/>
      <style:text-properties fo:font-size="14pt" style:font-size-asian="14pt" style:font-size-complex="14pt"/>
    </style:style>
    <style:style style:name="MP5" style:family="paragraph">
      <loext:graphic-properties draw:fill="none" draw:fill-color="#ffffff"/>
      <style:paragraph-properties fo:text-align="start" style:font-independent-line-spacing="true"/>
      <style:text-properties fo:font-size="12pt" style:font-size-asian="14pt" style:font-size-complex="14pt"/>
    </style:style>
    <style:style style:name="MP6" style:family="paragraph">
      <style:paragraph-properties fo:margin-left="0cm" fo:margin-right="0cm" fo:margin-top="0cm" fo:margin-bottom="0cm" fo:line-height="100%" fo:text-align="end" fo:text-indent="0cm" style:writing-mode="lr-tb">
        <style:tab-stops>
          <style:tab-stop style:position="0cm"/>
        </style:tab-stops>
      </style:paragraph-properties>
      <style:text-properties fo:font-size="12pt" style:font-size-asian="14pt" style:font-size-complex="14pt"/>
    </style:style>
    <style:style style:name="MT1" style:family="text">
      <style:text-properties fo:font-size="14pt" style:font-size-asian="14pt" style:font-size-complex="14pt"/>
    </style:style>
    <style:style style:name="MT2" style:family="text">
      <style:text-properties fo:font-variant="normal" fo:text-transform="none" fo:color="#757575" loext:opacity="100%" style:text-line-through-style="none" style:text-line-through-type="none" style:text-position="0% 100%" style:font-name="Arial" fo:font-size="12pt" fo:letter-spacing="normal" fo:font-style="normal" style:text-underline-style="none" fo:font-weight="normal" style:font-name-asian="Arial" style:font-size-asian="12pt" style:font-style-asian="normal" style:font-weight-asian="normal" style:font-name-complex="Arial" style:font-size-complex="12pt" style:font-style-complex="normal" style:font-weight-complex="normal"/>
    </style:style>
    <text:list-style style:name="ML1">
      <text:list-level-style-bullet text:level="1" text:bullet-char="●">
        <style:list-level-properties text:min-label-width="0.6cm"/>
        <style:text-properties fo:font-family="StarSymbol" style:use-window-font-color="true" fo:font-size="45%"/>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text:list-style style:name="ML2">
      <text:list-level-style-bullet text:level="1" text:bullet-char="●">
        <style:list-level-properties text:min-label-width="0.6cm"/>
        <style:text-properties fo:font-family="StarSymbol" style:use-window-font-color="true" fo:font-size="45%"/>
      </text:list-level-style-bullet>
      <text:list-level-style-bullet text:level="2" text:bullet-char="●">
        <style:list-level-properties text:space-before="0.6cm" text:min-label-width="0.6cm"/>
        <style:text-properties fo:font-family="StarSymbol" style:use-window-font-color="true" fo:font-size="45%"/>
      </text:list-level-style-bullet>
      <text:list-level-style-bullet text:level="3" text:bullet-char="●">
        <style:list-level-properties text:space-before="1.2cm" text:min-label-width="0.6cm"/>
        <style:text-properties fo:font-family="StarSymbol" style:use-window-font-color="true" fo:font-size="45%"/>
      </text:list-level-style-bullet>
      <text:list-level-style-bullet text:level="4" text:bullet-char="●">
        <style:list-level-properties text:space-before="1.8cm" text:min-label-width="0.6cm"/>
        <style:text-properties fo:font-family="StarSymbol" style:use-window-font-color="true" fo:font-size="45%"/>
      </text:list-level-style-bullet>
      <text:list-level-style-bullet text:level="5" text:bullet-char="●">
        <style:list-level-properties text:space-before="2.4cm" text:min-label-width="0.6cm"/>
        <style:text-properties fo:font-family="StarSymbol" style:use-window-font-color="true" fo:font-size="45%"/>
      </text:list-level-style-bullet>
      <text:list-level-style-bullet text:level="6" text:bullet-char="●">
        <style:list-level-properties text:space-before="3cm" text:min-label-width="0.6cm"/>
        <style:text-properties fo:font-family="StarSymbol" style:use-window-font-color="true" fo:font-size="45%"/>
      </text:list-level-style-bullet>
      <text:list-level-style-bullet text:level="7" text:bullet-char="●">
        <style:list-level-properties text:space-before="3.6cm" text:min-label-width="0.6cm"/>
        <style:text-properties fo:font-family="StarSymbol" style:use-window-font-color="true" fo:font-size="45%"/>
      </text:list-level-style-bullet>
      <text:list-level-style-bullet text:level="8" text:bullet-char="●">
        <style:list-level-properties text:space-before="4.2cm" text:min-label-width="0.6cm"/>
        <style:text-properties fo:font-family="StarSymbol" style:use-window-font-color="true" fo:font-size="45%"/>
      </text:list-level-style-bullet>
      <text:list-level-style-bullet text:level="9" text:bullet-char="●">
        <style:list-level-properties text:space-before="4.8cm" text:min-label-width="0.6cm"/>
        <style:text-properties fo:font-family="StarSymbol" style:use-window-font-color="true" fo:font-size="45%"/>
      </text:list-level-style-bullet>
      <text:list-level-style-bullet text:level="10" text:bullet-char="●">
        <style:list-level-properties text:space-before="5.4cm" text:min-label-width="0.6cm"/>
        <style:text-properties fo:font-family="StarSymbol" style:use-window-font-color="true" fo:font-size="45%"/>
      </text:list-level-style-bullet>
    </text:list-style>
  </office:automatic-styles>
  <office:master-styles>
    <draw:layer-set>
      <draw:layer draw:name="layout"/>
      <draw:layer draw:name="background"/>
      <draw:layer draw:name="backgroundobjects"/>
      <draw:layer draw:name="controls"/>
      <draw:layer draw:name="measurelines"/>
    </draw:layer-set>
    <style:handout-master presentation:presentation-page-layout-name="AL0T26" style:page-layout-name="PM0" draw:style-name="Mdp2">
      <draw:page-thumbnail draw:layer="backgroundobjects" svg:width="8.999cm" svg:height="5.061cm" svg:x="1cm" svg:y="3.742cm"/>
      <draw:page-thumbnail draw:layer="backgroundobjects" svg:width="8.999cm" svg:height="5.061cm" svg:x="1cm" svg:y="12.318cm"/>
      <draw:page-thumbnail draw:layer="backgroundobjects" svg:width="8.999cm" svg:height="5.061cm" svg:x="1cm" svg:y="20.894cm"/>
      <draw:page-thumbnail draw:layer="backgroundobjects" svg:width="8.999cm" svg:height="5.061cm" svg:x="11cm" svg:y="3.742cm"/>
      <draw:page-thumbnail draw:layer="backgroundobjects" svg:width="8.999cm" svg:height="5.061cm" svg:x="11cm" svg:y="12.318cm"/>
      <draw:page-thumbnail draw:layer="backgroundobjects" svg:width="8.999cm" svg:height="5.061cm" svg:x="11cm" svg:y="20.894cm"/>
      <draw:frame draw:style-name="Mgr1" draw:text-style-name="MP2" draw:layer="backgroundobjects" svg:width="9.113cm" svg:height="1.484cm" svg:x="0cm" svg:y="0cm" presentation:class="header">
        <draw:text-box>
          <text:p text:style-name="MP1">
            <text:span text:style-name="MT1">
              <presentation:header/>
            </text:span>
          </text:p>
        </draw:text-box>
      </draw:frame>
      <draw:frame draw:style-name="Mgr1" draw:text-style-name="MP4" draw:layer="backgroundobjects" svg:width="9.113cm" svg:height="1.484cm" svg:x="11.886cm" svg:y="0cm" presentation:class="date-time">
        <draw:text-box>
          <text:p text:style-name="MP3">
            <text:span text:style-name="MT1">
              <presentation:date-time/>
            </text:span>
          </text:p>
        </draw:text-box>
      </draw:frame>
      <draw:frame draw:style-name="Mgr2" draw:text-style-name="MP2" draw:layer="backgroundobjects" svg:width="9.113cm" svg:height="1.484cm" svg:x="0cm" svg:y="28.215cm" presentation:class="footer">
        <draw:text-box>
          <text:p text:style-name="MP1">
            <text:span text:style-name="MT1">
              <presentation:footer/>
            </text:span>
          </text:p>
        </draw:text-box>
      </draw:frame>
      <draw:frame draw:style-name="Mgr2" draw:text-style-name="MP4" draw:layer="backgroundobjects" svg:width="9.113cm" svg:height="1.484cm" svg:x="11.886cm" svg:y="28.215cm" presentation:class="page-number">
        <draw:text-box>
          <text:p text:style-name="MP3">
            <text:span text:style-name="MT1">
              <text:page-number>&lt;number&gt;</text:page-number>
            </text:span>
          </text:p>
        </draw:text-box>
      </draw:frame>
    </style:handout-master>
    <style:master-page style:name="TITLE" style:page-layout-name="PM1" draw:style-name="Mdp1">
      <draw:frame draw:name="Google Shape;12;p14" presentation:style-name="TITLE-title" draw:layer="backgroundobjects" svg:width="25.399cm" svg:height="6.631cm" svg:x="4.233cm" svg:y="3.118cm" presentation:class="title" presentation:placeholder="true" presentation:user-transformed="true">
        <draw:text-box/>
      </draw:frame>
      <draw:frame draw:name="Google Shape;14;p14" presentation:style-name="Mpr1" draw:text-style-name="MP5" draw:layer="backgroundobjects" svg:width="7.619cm" svg:height="1.013cm" svg:x="2.328cm" svg:y="17.657cm" presentation:class="date-time" presentation:user-transformed="true">
        <draw:text-box>
          <text:p/>
        </draw:text-box>
      </draw:frame>
      <draw:frame draw:name="Google Shape;15;p14" presentation:style-name="Mpr1" draw:text-style-name="MP5" draw:layer="backgroundobjects" svg:width="11.429cm" svg:height="1.013cm" svg:x="11.218cm" svg:y="17.657cm" presentation:class="footer" presentation:user-transformed="true">
        <draw:text-box>
          <text:p/>
        </draw:text-box>
      </draw:frame>
      <draw:frame draw:name="Google Shape;16;p14" presentation:style-name="Mpr1" draw:text-style-name="MP5" draw:layer="backgroundobjects" svg:width="7.619cm" svg:height="1.013cm" svg:x="23.918cm" svg:y="17.657cm" presentation:class="page-number" presentation:user-transformed="true">
        <draw:text-box>
          <text:p text:style-name="MP6">
            <text:span text:style-name="MT2">
              <text:page-number>&lt;number&gt;</text:page-number>
            </text:span>
          </text:p>
        </draw:text-box>
      </draw:frame>
      <draw:frame presentation:style-name="TITLE-outline1" draw:layer="backgroundobjects" svg:width="30.479cm" svg:height="11.048cm" svg:x="1.693cm" svg:y="4.457cm" presentation:class="outline" presentation:placeholder="true">
        <draw:text-box/>
      </draw:frame>
      <presentation:notes style:page-layout-name="PM2">
        <draw:page-thumbnail presentation:style-name="TITLE-title" draw:layer="backgroundobjects" svg:width="19.798cm" svg:height="11.136cm" svg:x="0.6cm" svg:y="2.257cm" presentation:class="page"/>
        <draw:frame presentation:style-name="TITLE-notes" draw:layer="backgroundobjects" svg:width="16.799cm" svg:height="13.364cm" svg:x="2.1cm" svg:y="14.107cm" presentation:class="notes" presentation:placeholder="true">
          <draw:text-box/>
        </draw:frame>
        <draw:frame presentation:style-name="Mpr2" draw:text-style-name="MP2" draw:layer="backgroundobjects" svg:width="9.113cm" svg:height="1.484cm" svg:x="0cm" svg:y="0cm" presentation:class="header">
          <draw:text-box>
            <text:p text:style-name="MP1">
              <text:span text:style-name="MT1">
                <presentation:header/>
              </text:span>
            </text:p>
          </draw:text-box>
        </draw:frame>
        <draw:frame presentation:style-name="Mpr2" draw:text-style-name="MP4" draw:layer="backgroundobjects" svg:width="9.113cm" svg:height="1.484cm" svg:x="11.886cm" svg:y="0cm" presentation:class="date-time">
          <draw:text-box>
            <text:p text:style-name="MP3">
              <text:span text:style-name="MT1">
                <presentation:date-time/>
              </text:span>
            </text:p>
          </draw:text-box>
        </draw:frame>
        <draw:frame presentation:style-name="Mpr3" draw:text-style-name="MP2" draw:layer="backgroundobjects" svg:width="9.113cm" svg:height="1.484cm" svg:x="0cm" svg:y="28.215cm" presentation:class="footer">
          <draw:text-box>
            <text:p text:style-name="MP1">
              <text:span text:style-name="MT1">
                <presentation:footer/>
              </text:span>
            </text:p>
          </draw:text-box>
        </draw:frame>
        <draw:frame presentation:style-name="Mpr3" draw:text-style-name="MP4" draw:layer="backgroundobjects" svg:width="9.113cm" svg:height="1.484cm" svg:x="11.886cm" svg:y="28.215cm" presentation:class="page-number">
          <draw:text-box>
            <text:p text:style-name="MP3">
              <text:span text:style-name="MT1">
                <text:page-number>&lt;number&gt;</text:page-number>
              </text:span>
            </text:p>
          </draw:text-box>
        </draw:frame>
      </presentation:notes>
    </style:master-page>
    <style:master-page style:name="OBJECT" style:page-layout-name="PM1" draw:style-name="Mdp1">
      <draw:frame draw:name="Google Shape;18;p15" presentation:style-name="OBJECT-title" draw:layer="backgroundobjects" svg:width="29.209cm" svg:height="3.681cm" svg:x="2.328cm" svg:y="1.014cm" presentation:class="title" presentation:placeholder="true" presentation:user-transformed="true">
        <draw:text-box/>
      </draw:frame>
      <draw:frame draw:name="Google Shape;19;p15" presentation:style-name="OBJECT-outline1" draw:layer="backgroundobjects" svg:width="29.209cm" svg:height="12.086cm" svg:x="2.328cm" svg:y="5.071cm" presentation:class="outline" presentation:placeholder="true" presentation:user-transformed="true">
        <draw:text-box/>
      </draw:frame>
      <draw:frame draw:name="Google Shape;20;p15" presentation:style-name="Mpr4" draw:text-style-name="MP5" draw:layer="backgroundobjects" svg:width="7.619cm" svg:height="1.013cm" svg:x="2.328cm" svg:y="17.657cm" presentation:class="date-time" presentation:user-transformed="true">
        <draw:text-box>
          <text:p/>
        </draw:text-box>
      </draw:frame>
      <draw:frame draw:name="Google Shape;21;p15" presentation:style-name="Mpr4" draw:text-style-name="MP5" draw:layer="backgroundobjects" svg:width="11.429cm" svg:height="1.013cm" svg:x="11.218cm" svg:y="17.657cm" presentation:class="footer" presentation:user-transformed="true">
        <draw:text-box>
          <text:p/>
        </draw:text-box>
      </draw:frame>
      <draw:frame draw:name="Google Shape;22;p15" presentation:style-name="Mpr4" draw:text-style-name="MP5" draw:layer="backgroundobjects" svg:width="7.619cm" svg:height="1.013cm" svg:x="23.918cm" svg:y="17.657cm" presentation:class="page-number" presentation:user-transformed="true">
        <draw:text-box>
          <text:p text:style-name="MP6">
            <text:span text:style-name="MT2">
              <text:page-number>&lt;number&gt;</text:page-number>
            </text:span>
          </text:p>
        </draw:text-box>
      </draw:frame>
      <presentation:notes style:page-layout-name="PM2">
        <draw:page-thumbnail presentation:style-name="OBJECT-title" draw:layer="backgroundobjects" svg:width="16.932cm" svg:height="9.524cm" svg:x="1.058cm" svg:y="1.93cm" presentation:class="page"/>
        <draw:frame presentation:style-name="OBJECT-notes" draw:layer="backgroundobjects" svg:width="15.239cm" svg:height="11.429cm" svg:x="1.905cm" svg:y="12.065cm" presentation:class="notes" presentation:placeholder="true">
          <draw:text-box/>
        </draw:frame>
        <draw:frame presentation:style-name="Mpr5" draw:text-style-name="MP2" draw:layer="backgroundobjects" svg:width="8.266cm" svg:height="1.269cm" svg:x="0cm" svg:y="0cm" presentation:class="header">
          <draw:text-box>
            <text:p text:style-name="MP1">
              <text:span text:style-name="MT1">
                <presentation:header/>
              </text:span>
            </text:p>
          </draw:text-box>
        </draw:frame>
        <draw:frame presentation:style-name="Mpr5" draw:text-style-name="MP4" draw:layer="backgroundobjects" svg:width="8.266cm" svg:height="1.269cm" svg:x="10.783cm" svg:y="0cm" presentation:class="date-time">
          <draw:text-box>
            <text:p text:style-name="MP3">
              <text:span text:style-name="MT1">
                <presentation:date-time/>
              </text:span>
            </text:p>
          </draw:text-box>
        </draw:frame>
        <draw:frame presentation:style-name="Mpr6" draw:text-style-name="MP2" draw:layer="backgroundobjects" svg:width="8.266cm" svg:height="1.269cm" svg:x="0cm" svg:y="24.13cm" presentation:class="footer">
          <draw:text-box>
            <text:p text:style-name="MP1">
              <text:span text:style-name="MT1">
                <presentation:footer/>
              </text:span>
            </text:p>
          </draw:text-box>
        </draw:frame>
        <draw:frame presentation:style-name="Mpr6" draw:text-style-name="MP4" draw:layer="backgroundobjects" svg:width="8.266cm" svg:height="1.269cm" svg:x="10.783cm" svg:y="24.13cm" presentation:class="page-number">
          <draw:text-box>
            <text:p text:style-name="MP3">
              <text:span text:style-name="MT1">
                <text:page-number>&lt;number&gt;</text:page-number>
              </text:span>
            </text:p>
          </draw:text-box>
        </draw:frame>
      </presentation:notes>
    </style:master-page>
  </office:master-styles>
</office:document-styles>
</file>